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439ed84e5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086b362974617"/>
  </p:sldMasterIdLst>
  <p:sldIdLst>
    <p:sldId xmlns:r="http://schemas.openxmlformats.org/officeDocument/2006/relationships" id="256" r:id="R4e33656d352b4ded"/>
    <p:sldId xmlns:r="http://schemas.openxmlformats.org/officeDocument/2006/relationships" id="257" r:id="R380a70c2d7474390"/>
    <p:sldId xmlns:r="http://schemas.openxmlformats.org/officeDocument/2006/relationships" id="258" r:id="R8afd40d833fc4d10"/>
    <p:sldId xmlns:r="http://schemas.openxmlformats.org/officeDocument/2006/relationships" id="259" r:id="R3aca6636e051472c"/>
    <p:sldId xmlns:r="http://schemas.openxmlformats.org/officeDocument/2006/relationships" id="260" r:id="R142d4b4d262a4ab1"/>
    <p:sldId xmlns:r="http://schemas.openxmlformats.org/officeDocument/2006/relationships" id="261" r:id="R1eec4528c4a0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086b362974617" /><Relationship Type="http://schemas.openxmlformats.org/officeDocument/2006/relationships/slide" Target="/ppt/slides/slide1.xml" Id="R4e33656d352b4ded" /><Relationship Type="http://schemas.openxmlformats.org/officeDocument/2006/relationships/slide" Target="/ppt/slides/slide2.xml" Id="R380a70c2d7474390" /><Relationship Type="http://schemas.openxmlformats.org/officeDocument/2006/relationships/slide" Target="/ppt/slides/slide3.xml" Id="R8afd40d833fc4d10" /><Relationship Type="http://schemas.openxmlformats.org/officeDocument/2006/relationships/slide" Target="/ppt/slides/slide4.xml" Id="R3aca6636e051472c" /><Relationship Type="http://schemas.openxmlformats.org/officeDocument/2006/relationships/slide" Target="/ppt/slides/slide5.xml" Id="R142d4b4d262a4ab1" /><Relationship Type="http://schemas.openxmlformats.org/officeDocument/2006/relationships/slide" Target="/ppt/slides/slide6.xml" Id="R1eec4528c4a0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6b6331244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b1a56ad94e52" /><Relationship Type="http://schemas.openxmlformats.org/officeDocument/2006/relationships/theme" Target="/ppt/slideMasters/theme/theme1.xml" Id="Ra4f1ba915469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1b1a56ad9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b284a46d1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1d4d279c1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9cf065cfa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f3207071c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4c796a8f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dd17f4aa2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AKI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AKI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AKI REGNSKAPSSERVICE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AKI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AKI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AKI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7 654 446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−149 562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2 985 329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AKI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Tytebærbrekko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835 096 262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AKI REGNSKAPSSERVICE AS</a:t>
            </a:r>
          </a:p>
        </p:txBody>
      </p:sp>
    </p:spTree>
  </p:cSld>
  <p:clrMapOvr>
    <a:masterClrMapping xmlns:a="http://schemas.openxmlformats.org/drawingml/2006/main"/>
  </p:clrMapOvr>
</p:sld>
</file>