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e776e603d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493c8cd904ac8"/>
  </p:sldMasterIdLst>
  <p:sldIdLst>
    <p:sldId xmlns:r="http://schemas.openxmlformats.org/officeDocument/2006/relationships" id="256" r:id="R1ce50194c83043fb"/>
    <p:sldId xmlns:r="http://schemas.openxmlformats.org/officeDocument/2006/relationships" id="257" r:id="R28155ddea9e24394"/>
    <p:sldId xmlns:r="http://schemas.openxmlformats.org/officeDocument/2006/relationships" id="258" r:id="Re48becf4937d4ae3"/>
    <p:sldId xmlns:r="http://schemas.openxmlformats.org/officeDocument/2006/relationships" id="259" r:id="R2ecc234f263f4730"/>
    <p:sldId xmlns:r="http://schemas.openxmlformats.org/officeDocument/2006/relationships" id="260" r:id="Rceda7e79df8c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493c8cd904ac8" /><Relationship Type="http://schemas.openxmlformats.org/officeDocument/2006/relationships/slide" Target="/ppt/slides/slide1.xml" Id="R1ce50194c83043fb" /><Relationship Type="http://schemas.openxmlformats.org/officeDocument/2006/relationships/slide" Target="/ppt/slides/slide2.xml" Id="R28155ddea9e24394" /><Relationship Type="http://schemas.openxmlformats.org/officeDocument/2006/relationships/slide" Target="/ppt/slides/slide3.xml" Id="Re48becf4937d4ae3" /><Relationship Type="http://schemas.openxmlformats.org/officeDocument/2006/relationships/slide" Target="/ppt/slides/slide4.xml" Id="R2ecc234f263f4730" /><Relationship Type="http://schemas.openxmlformats.org/officeDocument/2006/relationships/slide" Target="/ppt/slides/slide5.xml" Id="Rceda7e79df8c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c2800f2d6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e89e6674544f1" /><Relationship Type="http://schemas.openxmlformats.org/officeDocument/2006/relationships/theme" Target="/ppt/slideMasters/theme/theme1.xml" Id="R85c4d59676224f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e89e66745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e95d48841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05d7beaaa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3434b7a40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aae0e0fa8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269a7924248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MEHMED HOTEL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MEHMED HOTEL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Sagdalsveien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835 204 162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