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5f1a3c618348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cb07854ff34b7c"/>
  </p:sldMasterIdLst>
  <p:sldIdLst>
    <p:sldId xmlns:r="http://schemas.openxmlformats.org/officeDocument/2006/relationships" id="256" r:id="R16a8f77ed5904ed5"/>
    <p:sldId xmlns:r="http://schemas.openxmlformats.org/officeDocument/2006/relationships" id="257" r:id="Rdce2ce17c6ab4916"/>
    <p:sldId xmlns:r="http://schemas.openxmlformats.org/officeDocument/2006/relationships" id="258" r:id="Rd63d5c68de6b4d0c"/>
    <p:sldId xmlns:r="http://schemas.openxmlformats.org/officeDocument/2006/relationships" id="259" r:id="R59cb3b84f5594253"/>
    <p:sldId xmlns:r="http://schemas.openxmlformats.org/officeDocument/2006/relationships" id="260" r:id="R1f0625c888d142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b07854ff34b7c" /><Relationship Type="http://schemas.openxmlformats.org/officeDocument/2006/relationships/slide" Target="/ppt/slides/slide1.xml" Id="R16a8f77ed5904ed5" /><Relationship Type="http://schemas.openxmlformats.org/officeDocument/2006/relationships/slide" Target="/ppt/slides/slide2.xml" Id="Rdce2ce17c6ab4916" /><Relationship Type="http://schemas.openxmlformats.org/officeDocument/2006/relationships/slide" Target="/ppt/slides/slide3.xml" Id="Rd63d5c68de6b4d0c" /><Relationship Type="http://schemas.openxmlformats.org/officeDocument/2006/relationships/slide" Target="/ppt/slides/slide4.xml" Id="R59cb3b84f5594253" /><Relationship Type="http://schemas.openxmlformats.org/officeDocument/2006/relationships/slide" Target="/ppt/slides/slide5.xml" Id="R1f0625c888d142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23c005b664a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98d40d76c4dbb" /><Relationship Type="http://schemas.openxmlformats.org/officeDocument/2006/relationships/theme" Target="/ppt/slideMasters/theme/theme1.xml" Id="Ra10d298e351340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e98d40d76c4d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4e456360a48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db084ef0f41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6a17bca6444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2909936b249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dccc94ec34a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MERÅKER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MERÅKER KOMMUNE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74813200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postmottak@meraker.kommune.no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www.meraker.kommune.no/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835 231 712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MERÅKER KOMMUNE</a:t>
            </a:r>
          </a:p>
        </p:txBody>
      </p:sp>
    </p:spTree>
  </p:cSld>
  <p:clrMapOvr>
    <a:masterClrMapping xmlns:a="http://schemas.openxmlformats.org/drawingml/2006/main"/>
  </p:clrMapOvr>
</p:sld>
</file>