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b308e73d040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0ae3b097fe4c09"/>
  </p:sldMasterIdLst>
  <p:sldIdLst>
    <p:sldId xmlns:r="http://schemas.openxmlformats.org/officeDocument/2006/relationships" id="256" r:id="R482db04f315b47ed"/>
    <p:sldId xmlns:r="http://schemas.openxmlformats.org/officeDocument/2006/relationships" id="257" r:id="Rad93471d37194a05"/>
    <p:sldId xmlns:r="http://schemas.openxmlformats.org/officeDocument/2006/relationships" id="258" r:id="Rae6dd5b6f746444f"/>
    <p:sldId xmlns:r="http://schemas.openxmlformats.org/officeDocument/2006/relationships" id="259" r:id="R94f50430d52e4dc9"/>
    <p:sldId xmlns:r="http://schemas.openxmlformats.org/officeDocument/2006/relationships" id="260" r:id="R21d6e6f5c3e84879"/>
    <p:sldId xmlns:r="http://schemas.openxmlformats.org/officeDocument/2006/relationships" id="261" r:id="R8c6af60195b547be"/>
    <p:sldId xmlns:r="http://schemas.openxmlformats.org/officeDocument/2006/relationships" id="262" r:id="R262e17ef5a874c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0ae3b097fe4c09" /><Relationship Type="http://schemas.openxmlformats.org/officeDocument/2006/relationships/slide" Target="/ppt/slides/slide1.xml" Id="R482db04f315b47ed" /><Relationship Type="http://schemas.openxmlformats.org/officeDocument/2006/relationships/slide" Target="/ppt/slides/slide2.xml" Id="Rad93471d37194a05" /><Relationship Type="http://schemas.openxmlformats.org/officeDocument/2006/relationships/slide" Target="/ppt/slides/slide3.xml" Id="Rae6dd5b6f746444f" /><Relationship Type="http://schemas.openxmlformats.org/officeDocument/2006/relationships/slide" Target="/ppt/slides/slide4.xml" Id="R94f50430d52e4dc9" /><Relationship Type="http://schemas.openxmlformats.org/officeDocument/2006/relationships/slide" Target="/ppt/slides/slide5.xml" Id="R21d6e6f5c3e84879" /><Relationship Type="http://schemas.openxmlformats.org/officeDocument/2006/relationships/slide" Target="/ppt/slides/slide6.xml" Id="R8c6af60195b547be" /><Relationship Type="http://schemas.openxmlformats.org/officeDocument/2006/relationships/slide" Target="/ppt/slides/slide7.xml" Id="R262e17ef5a874c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4e24b46a64b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cc08066244304" /><Relationship Type="http://schemas.openxmlformats.org/officeDocument/2006/relationships/theme" Target="/ppt/slideMasters/theme/theme1.xml" Id="R4fe6b5b8797248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cc080662443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99769b8dd42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82d88c5c4d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ac879245646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cfaabf36c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d19469bee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78aae6c5d49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01886aba4d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6 245 958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6 389 414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MAGNUS BORGE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Borge, Skjellveien 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835 444 392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EMAE AS</a:t>
            </a:r>
          </a:p>
        </p:txBody>
      </p:sp>
    </p:spTree>
  </p:cSld>
  <p:clrMapOvr>
    <a:masterClrMapping xmlns:a="http://schemas.openxmlformats.org/drawingml/2006/main"/>
  </p:clrMapOvr>
</p:sld>
</file>