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27e10e1e6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323145b654d0b"/>
  </p:sldMasterIdLst>
  <p:sldIdLst>
    <p:sldId xmlns:r="http://schemas.openxmlformats.org/officeDocument/2006/relationships" id="256" r:id="R34d0cb023c114bf3"/>
    <p:sldId xmlns:r="http://schemas.openxmlformats.org/officeDocument/2006/relationships" id="257" r:id="Ra4e7c58ef0c24856"/>
    <p:sldId xmlns:r="http://schemas.openxmlformats.org/officeDocument/2006/relationships" id="258" r:id="Rae94129761284b7f"/>
    <p:sldId xmlns:r="http://schemas.openxmlformats.org/officeDocument/2006/relationships" id="259" r:id="R026dd7a3d1b94da3"/>
    <p:sldId xmlns:r="http://schemas.openxmlformats.org/officeDocument/2006/relationships" id="260" r:id="Ra97e831a43e44c37"/>
    <p:sldId xmlns:r="http://schemas.openxmlformats.org/officeDocument/2006/relationships" id="261" r:id="R91cc599edc344c02"/>
    <p:sldId xmlns:r="http://schemas.openxmlformats.org/officeDocument/2006/relationships" id="262" r:id="R65416ed569e0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323145b654d0b" /><Relationship Type="http://schemas.openxmlformats.org/officeDocument/2006/relationships/slide" Target="/ppt/slides/slide1.xml" Id="R34d0cb023c114bf3" /><Relationship Type="http://schemas.openxmlformats.org/officeDocument/2006/relationships/slide" Target="/ppt/slides/slide2.xml" Id="Ra4e7c58ef0c24856" /><Relationship Type="http://schemas.openxmlformats.org/officeDocument/2006/relationships/slide" Target="/ppt/slides/slide3.xml" Id="Rae94129761284b7f" /><Relationship Type="http://schemas.openxmlformats.org/officeDocument/2006/relationships/slide" Target="/ppt/slides/slide4.xml" Id="R026dd7a3d1b94da3" /><Relationship Type="http://schemas.openxmlformats.org/officeDocument/2006/relationships/slide" Target="/ppt/slides/slide5.xml" Id="Ra97e831a43e44c37" /><Relationship Type="http://schemas.openxmlformats.org/officeDocument/2006/relationships/slide" Target="/ppt/slides/slide6.xml" Id="R91cc599edc344c02" /><Relationship Type="http://schemas.openxmlformats.org/officeDocument/2006/relationships/slide" Target="/ppt/slides/slide7.xml" Id="R65416ed569e0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003e92d9b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408ab9b94285" /><Relationship Type="http://schemas.openxmlformats.org/officeDocument/2006/relationships/theme" Target="/ppt/slideMasters/theme/theme1.xml" Id="Rd6c856b85e08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9408ab9b9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8be0db31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0a3a6560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9b1d0a7c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c627fc5e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40f1f4d6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ac8dd378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f39b6185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RENEGADE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RENEGADE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1 097 621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ALEXIS DANIEL ARNAUD 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Glaservegen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835 448 002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RENEGADE AS</a:t>
            </a:r>
          </a:p>
        </p:txBody>
      </p:sp>
    </p:spTree>
  </p:cSld>
  <p:clrMapOvr>
    <a:masterClrMapping xmlns:a="http://schemas.openxmlformats.org/drawingml/2006/main"/>
  </p:clrMapOvr>
</p:sld>
</file>