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0ce6d026c04c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90c2b42d5548f0"/>
  </p:sldMasterIdLst>
  <p:sldIdLst>
    <p:sldId xmlns:r="http://schemas.openxmlformats.org/officeDocument/2006/relationships" id="256" r:id="R8aa8a6287a104b0b"/>
    <p:sldId xmlns:r="http://schemas.openxmlformats.org/officeDocument/2006/relationships" id="257" r:id="R225fe9423d28419b"/>
    <p:sldId xmlns:r="http://schemas.openxmlformats.org/officeDocument/2006/relationships" id="258" r:id="Rec8ca7a40ddd4437"/>
    <p:sldId xmlns:r="http://schemas.openxmlformats.org/officeDocument/2006/relationships" id="259" r:id="Rf93cf3620ae84c95"/>
    <p:sldId xmlns:r="http://schemas.openxmlformats.org/officeDocument/2006/relationships" id="260" r:id="R26e420b4d70a4d07"/>
    <p:sldId xmlns:r="http://schemas.openxmlformats.org/officeDocument/2006/relationships" id="261" r:id="R4e9cef82ac304e51"/>
    <p:sldId xmlns:r="http://schemas.openxmlformats.org/officeDocument/2006/relationships" id="262" r:id="R3b408956f38448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90c2b42d5548f0" /><Relationship Type="http://schemas.openxmlformats.org/officeDocument/2006/relationships/slide" Target="/ppt/slides/slide1.xml" Id="R8aa8a6287a104b0b" /><Relationship Type="http://schemas.openxmlformats.org/officeDocument/2006/relationships/slide" Target="/ppt/slides/slide2.xml" Id="R225fe9423d28419b" /><Relationship Type="http://schemas.openxmlformats.org/officeDocument/2006/relationships/slide" Target="/ppt/slides/slide3.xml" Id="Rec8ca7a40ddd4437" /><Relationship Type="http://schemas.openxmlformats.org/officeDocument/2006/relationships/slide" Target="/ppt/slides/slide4.xml" Id="Rf93cf3620ae84c95" /><Relationship Type="http://schemas.openxmlformats.org/officeDocument/2006/relationships/slide" Target="/ppt/slides/slide5.xml" Id="R26e420b4d70a4d07" /><Relationship Type="http://schemas.openxmlformats.org/officeDocument/2006/relationships/slide" Target="/ppt/slides/slide6.xml" Id="R4e9cef82ac304e51" /><Relationship Type="http://schemas.openxmlformats.org/officeDocument/2006/relationships/slide" Target="/ppt/slides/slide7.xml" Id="R3b408956f38448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56192d224840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83132446f4462" /><Relationship Type="http://schemas.openxmlformats.org/officeDocument/2006/relationships/theme" Target="/ppt/slideMasters/theme/theme1.xml" Id="Ra8f03755535a4f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583132446f44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519697e014b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bdd28c89c40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f4e7c8a9641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1820a93d442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cb482016c42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b278a8c0545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60658fb294d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 COAST INVEST HOLDING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 COAST INVEST HOLDING II AS ble etablert [år] og holder til i Kokstad.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2 441 404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−2 892 366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190 456 609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4 829 853 180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7 663 994 553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 COAST INVEST SPECIAL PURPOSE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Kokstadflaten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835 451 232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COAST INVEST HOLDING II AS</a:t>
            </a:r>
          </a:p>
        </p:txBody>
      </p:sp>
    </p:spTree>
  </p:cSld>
  <p:clrMapOvr>
    <a:masterClrMapping xmlns:a="http://schemas.openxmlformats.org/drawingml/2006/main"/>
  </p:clrMapOvr>
</p:sld>
</file>