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5cc249977f46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e96ee0e474741"/>
  </p:sldMasterIdLst>
  <p:sldIdLst>
    <p:sldId xmlns:r="http://schemas.openxmlformats.org/officeDocument/2006/relationships" id="256" r:id="R9b4006e022bc431e"/>
    <p:sldId xmlns:r="http://schemas.openxmlformats.org/officeDocument/2006/relationships" id="257" r:id="Refc292103ab44e64"/>
    <p:sldId xmlns:r="http://schemas.openxmlformats.org/officeDocument/2006/relationships" id="258" r:id="R79ed282aab204de7"/>
    <p:sldId xmlns:r="http://schemas.openxmlformats.org/officeDocument/2006/relationships" id="259" r:id="R53cdc8cc9a9f4857"/>
    <p:sldId xmlns:r="http://schemas.openxmlformats.org/officeDocument/2006/relationships" id="260" r:id="R51e1408cc9754c13"/>
    <p:sldId xmlns:r="http://schemas.openxmlformats.org/officeDocument/2006/relationships" id="261" r:id="Rda8416c2192847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e96ee0e474741" /><Relationship Type="http://schemas.openxmlformats.org/officeDocument/2006/relationships/slide" Target="/ppt/slides/slide1.xml" Id="R9b4006e022bc431e" /><Relationship Type="http://schemas.openxmlformats.org/officeDocument/2006/relationships/slide" Target="/ppt/slides/slide2.xml" Id="Refc292103ab44e64" /><Relationship Type="http://schemas.openxmlformats.org/officeDocument/2006/relationships/slide" Target="/ppt/slides/slide3.xml" Id="R79ed282aab204de7" /><Relationship Type="http://schemas.openxmlformats.org/officeDocument/2006/relationships/slide" Target="/ppt/slides/slide4.xml" Id="R53cdc8cc9a9f4857" /><Relationship Type="http://schemas.openxmlformats.org/officeDocument/2006/relationships/slide" Target="/ppt/slides/slide5.xml" Id="R51e1408cc9754c13" /><Relationship Type="http://schemas.openxmlformats.org/officeDocument/2006/relationships/slide" Target="/ppt/slides/slide6.xml" Id="Rda8416c2192847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ec9002c2a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0d6e6c5c74c32" /><Relationship Type="http://schemas.openxmlformats.org/officeDocument/2006/relationships/theme" Target="/ppt/slideMasters/theme/theme1.xml" Id="Rd2c45094c1af44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0d6e6c5c7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4f4ed5085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0f369146242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1f4772b3f46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2bcafe14a4e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1db141b68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0e2f53c4148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