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b7e6b832e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9cfcaa2934b1d"/>
  </p:sldMasterIdLst>
  <p:sldIdLst>
    <p:sldId xmlns:r="http://schemas.openxmlformats.org/officeDocument/2006/relationships" id="256" r:id="R22531c73bb2547d4"/>
    <p:sldId xmlns:r="http://schemas.openxmlformats.org/officeDocument/2006/relationships" id="257" r:id="R37016076654c42f4"/>
    <p:sldId xmlns:r="http://schemas.openxmlformats.org/officeDocument/2006/relationships" id="258" r:id="R64095fa16f934f0c"/>
    <p:sldId xmlns:r="http://schemas.openxmlformats.org/officeDocument/2006/relationships" id="259" r:id="R91476605edf74931"/>
    <p:sldId xmlns:r="http://schemas.openxmlformats.org/officeDocument/2006/relationships" id="260" r:id="R35abcae776d44b72"/>
    <p:sldId xmlns:r="http://schemas.openxmlformats.org/officeDocument/2006/relationships" id="261" r:id="R2a773496b42c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9cfcaa2934b1d" /><Relationship Type="http://schemas.openxmlformats.org/officeDocument/2006/relationships/slide" Target="/ppt/slides/slide1.xml" Id="R22531c73bb2547d4" /><Relationship Type="http://schemas.openxmlformats.org/officeDocument/2006/relationships/slide" Target="/ppt/slides/slide2.xml" Id="R37016076654c42f4" /><Relationship Type="http://schemas.openxmlformats.org/officeDocument/2006/relationships/slide" Target="/ppt/slides/slide3.xml" Id="R64095fa16f934f0c" /><Relationship Type="http://schemas.openxmlformats.org/officeDocument/2006/relationships/slide" Target="/ppt/slides/slide4.xml" Id="R91476605edf74931" /><Relationship Type="http://schemas.openxmlformats.org/officeDocument/2006/relationships/slide" Target="/ppt/slides/slide5.xml" Id="R35abcae776d44b72" /><Relationship Type="http://schemas.openxmlformats.org/officeDocument/2006/relationships/slide" Target="/ppt/slides/slide6.xml" Id="R2a773496b42c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87b0833a1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672fd6cd4f8d" /><Relationship Type="http://schemas.openxmlformats.org/officeDocument/2006/relationships/theme" Target="/ppt/slideMasters/theme/theme1.xml" Id="Rc84d2ffcd484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2672fd6cd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edef5f2c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34a71d3f3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0020d145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6ad9955e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c8aca7dc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f743bb86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