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596568916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b23964b4841a0"/>
  </p:sldMasterIdLst>
  <p:sldIdLst>
    <p:sldId xmlns:r="http://schemas.openxmlformats.org/officeDocument/2006/relationships" id="256" r:id="R34d448905e8c4f9c"/>
    <p:sldId xmlns:r="http://schemas.openxmlformats.org/officeDocument/2006/relationships" id="257" r:id="R7454d3ab0bb94292"/>
    <p:sldId xmlns:r="http://schemas.openxmlformats.org/officeDocument/2006/relationships" id="258" r:id="R23ffc74d2d1045f3"/>
    <p:sldId xmlns:r="http://schemas.openxmlformats.org/officeDocument/2006/relationships" id="259" r:id="R002f3b71ab394723"/>
    <p:sldId xmlns:r="http://schemas.openxmlformats.org/officeDocument/2006/relationships" id="260" r:id="Rc1298b2669934660"/>
    <p:sldId xmlns:r="http://schemas.openxmlformats.org/officeDocument/2006/relationships" id="261" r:id="R56892d49465b4399"/>
    <p:sldId xmlns:r="http://schemas.openxmlformats.org/officeDocument/2006/relationships" id="262" r:id="R015130b97f77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b23964b4841a0" /><Relationship Type="http://schemas.openxmlformats.org/officeDocument/2006/relationships/slide" Target="/ppt/slides/slide1.xml" Id="R34d448905e8c4f9c" /><Relationship Type="http://schemas.openxmlformats.org/officeDocument/2006/relationships/slide" Target="/ppt/slides/slide2.xml" Id="R7454d3ab0bb94292" /><Relationship Type="http://schemas.openxmlformats.org/officeDocument/2006/relationships/slide" Target="/ppt/slides/slide3.xml" Id="R23ffc74d2d1045f3" /><Relationship Type="http://schemas.openxmlformats.org/officeDocument/2006/relationships/slide" Target="/ppt/slides/slide4.xml" Id="R002f3b71ab394723" /><Relationship Type="http://schemas.openxmlformats.org/officeDocument/2006/relationships/slide" Target="/ppt/slides/slide5.xml" Id="Rc1298b2669934660" /><Relationship Type="http://schemas.openxmlformats.org/officeDocument/2006/relationships/slide" Target="/ppt/slides/slide6.xml" Id="R56892d49465b4399" /><Relationship Type="http://schemas.openxmlformats.org/officeDocument/2006/relationships/slide" Target="/ppt/slides/slide7.xml" Id="R015130b97f77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08103307a4c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2f692ee1b4f31" /><Relationship Type="http://schemas.openxmlformats.org/officeDocument/2006/relationships/theme" Target="/ppt/slideMasters/theme/theme1.xml" Id="Rf0614b3e1fc849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2f692ee1b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1fea9562d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9afbe8e44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e4d801d0b40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300c88baf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17bd90f98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fea790c6d42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1e1731b94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B. NORDAHL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NORDAHL AS ble etablert [år] og holder til i Moelv.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2 277 660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2 290 993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NORDAHL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Nordahl, Skarpsnovegen 121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2390 Moelv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835 456 242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B. NORDAHL AS</a:t>
            </a:r>
          </a:p>
        </p:txBody>
      </p:sp>
    </p:spTree>
  </p:cSld>
  <p:clrMapOvr>
    <a:masterClrMapping xmlns:a="http://schemas.openxmlformats.org/drawingml/2006/main"/>
  </p:clrMapOvr>
</p:sld>
</file>