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d84cd5623843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db90bcb6e8483e"/>
  </p:sldMasterIdLst>
  <p:sldIdLst>
    <p:sldId xmlns:r="http://schemas.openxmlformats.org/officeDocument/2006/relationships" id="256" r:id="R681cfb749dd14688"/>
    <p:sldId xmlns:r="http://schemas.openxmlformats.org/officeDocument/2006/relationships" id="257" r:id="Ra4c812cba9ff47ad"/>
    <p:sldId xmlns:r="http://schemas.openxmlformats.org/officeDocument/2006/relationships" id="258" r:id="Rb952f08948874ce4"/>
    <p:sldId xmlns:r="http://schemas.openxmlformats.org/officeDocument/2006/relationships" id="259" r:id="Racb71807fe7e49eb"/>
    <p:sldId xmlns:r="http://schemas.openxmlformats.org/officeDocument/2006/relationships" id="260" r:id="R3ed4effb33a4421c"/>
    <p:sldId xmlns:r="http://schemas.openxmlformats.org/officeDocument/2006/relationships" id="261" r:id="Re54223678ca84cde"/>
    <p:sldId xmlns:r="http://schemas.openxmlformats.org/officeDocument/2006/relationships" id="262" r:id="Rcc47a81841e34d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b90bcb6e8483e" /><Relationship Type="http://schemas.openxmlformats.org/officeDocument/2006/relationships/slide" Target="/ppt/slides/slide1.xml" Id="R681cfb749dd14688" /><Relationship Type="http://schemas.openxmlformats.org/officeDocument/2006/relationships/slide" Target="/ppt/slides/slide2.xml" Id="Ra4c812cba9ff47ad" /><Relationship Type="http://schemas.openxmlformats.org/officeDocument/2006/relationships/slide" Target="/ppt/slides/slide3.xml" Id="Rb952f08948874ce4" /><Relationship Type="http://schemas.openxmlformats.org/officeDocument/2006/relationships/slide" Target="/ppt/slides/slide4.xml" Id="Racb71807fe7e49eb" /><Relationship Type="http://schemas.openxmlformats.org/officeDocument/2006/relationships/slide" Target="/ppt/slides/slide5.xml" Id="R3ed4effb33a4421c" /><Relationship Type="http://schemas.openxmlformats.org/officeDocument/2006/relationships/slide" Target="/ppt/slides/slide6.xml" Id="Re54223678ca84cde" /><Relationship Type="http://schemas.openxmlformats.org/officeDocument/2006/relationships/slide" Target="/ppt/slides/slide7.xml" Id="Rcc47a81841e34d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4bd9304d7f4a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da332c2964b0a" /><Relationship Type="http://schemas.openxmlformats.org/officeDocument/2006/relationships/theme" Target="/ppt/slideMasters/theme/theme1.xml" Id="Rd1215124c4464f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8da332c2964b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286a7a08e4e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9c80c002041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e919b9b9147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d67237aa246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9186d2a114d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2240028794c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b0a9e9f734c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ASSET MANAGEMENT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869 852 000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890 826 000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1 702 523 000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2 599 165 000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M-12, 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835 615 472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