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cbeb6c30c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a2d7410ab48ec"/>
  </p:sldMasterIdLst>
  <p:sldIdLst>
    <p:sldId xmlns:r="http://schemas.openxmlformats.org/officeDocument/2006/relationships" id="256" r:id="R8a27b1f23ee84c5a"/>
    <p:sldId xmlns:r="http://schemas.openxmlformats.org/officeDocument/2006/relationships" id="257" r:id="Rfbe94cc469824fda"/>
    <p:sldId xmlns:r="http://schemas.openxmlformats.org/officeDocument/2006/relationships" id="258" r:id="Rcd10338a44c84a41"/>
    <p:sldId xmlns:r="http://schemas.openxmlformats.org/officeDocument/2006/relationships" id="259" r:id="Re548e870eba44f93"/>
    <p:sldId xmlns:r="http://schemas.openxmlformats.org/officeDocument/2006/relationships" id="260" r:id="R10a772d587cb4189"/>
    <p:sldId xmlns:r="http://schemas.openxmlformats.org/officeDocument/2006/relationships" id="261" r:id="Rb8f52777b2f6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a2d7410ab48ec" /><Relationship Type="http://schemas.openxmlformats.org/officeDocument/2006/relationships/slide" Target="/ppt/slides/slide1.xml" Id="R8a27b1f23ee84c5a" /><Relationship Type="http://schemas.openxmlformats.org/officeDocument/2006/relationships/slide" Target="/ppt/slides/slide2.xml" Id="Rfbe94cc469824fda" /><Relationship Type="http://schemas.openxmlformats.org/officeDocument/2006/relationships/slide" Target="/ppt/slides/slide3.xml" Id="Rcd10338a44c84a41" /><Relationship Type="http://schemas.openxmlformats.org/officeDocument/2006/relationships/slide" Target="/ppt/slides/slide4.xml" Id="Re548e870eba44f93" /><Relationship Type="http://schemas.openxmlformats.org/officeDocument/2006/relationships/slide" Target="/ppt/slides/slide5.xml" Id="R10a772d587cb4189" /><Relationship Type="http://schemas.openxmlformats.org/officeDocument/2006/relationships/slide" Target="/ppt/slides/slide6.xml" Id="Rb8f52777b2f6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0ba272477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90e7b1664cea" /><Relationship Type="http://schemas.openxmlformats.org/officeDocument/2006/relationships/theme" Target="/ppt/slideMasters/theme/theme1.xml" Id="R9f5914449817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590e7b166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4138a666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c52596c7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c3fee3e6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92135585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91eb4ee2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36784642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APARTNER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835 641 252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