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477ae535e4c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43125b6ca4bed"/>
  </p:sldMasterIdLst>
  <p:sldIdLst>
    <p:sldId xmlns:r="http://schemas.openxmlformats.org/officeDocument/2006/relationships" id="256" r:id="Rad796c6b57d645e0"/>
    <p:sldId xmlns:r="http://schemas.openxmlformats.org/officeDocument/2006/relationships" id="257" r:id="R7767defdb9164f87"/>
    <p:sldId xmlns:r="http://schemas.openxmlformats.org/officeDocument/2006/relationships" id="258" r:id="Rc1fab11d530a4d0d"/>
    <p:sldId xmlns:r="http://schemas.openxmlformats.org/officeDocument/2006/relationships" id="259" r:id="Rc9834aa37ad843ee"/>
    <p:sldId xmlns:r="http://schemas.openxmlformats.org/officeDocument/2006/relationships" id="260" r:id="R459d5162f2564023"/>
    <p:sldId xmlns:r="http://schemas.openxmlformats.org/officeDocument/2006/relationships" id="261" r:id="R27c3165a93e1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43125b6ca4bed" /><Relationship Type="http://schemas.openxmlformats.org/officeDocument/2006/relationships/slide" Target="/ppt/slides/slide1.xml" Id="Rad796c6b57d645e0" /><Relationship Type="http://schemas.openxmlformats.org/officeDocument/2006/relationships/slide" Target="/ppt/slides/slide2.xml" Id="R7767defdb9164f87" /><Relationship Type="http://schemas.openxmlformats.org/officeDocument/2006/relationships/slide" Target="/ppt/slides/slide3.xml" Id="Rc1fab11d530a4d0d" /><Relationship Type="http://schemas.openxmlformats.org/officeDocument/2006/relationships/slide" Target="/ppt/slides/slide4.xml" Id="Rc9834aa37ad843ee" /><Relationship Type="http://schemas.openxmlformats.org/officeDocument/2006/relationships/slide" Target="/ppt/slides/slide5.xml" Id="R459d5162f2564023" /><Relationship Type="http://schemas.openxmlformats.org/officeDocument/2006/relationships/slide" Target="/ppt/slides/slide6.xml" Id="R27c3165a93e1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3f59c18d243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d523db24c49f2" /><Relationship Type="http://schemas.openxmlformats.org/officeDocument/2006/relationships/theme" Target="/ppt/slideMasters/theme/theme1.xml" Id="Rd7f6e9287def43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d523db24c49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b0766b2ca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7c4d0c543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3c861d1cc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dfcb865b2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3cb2d6bf04e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25ebc42ea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AGROCONSULT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AGROCONSULT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Vesterdalsvegen 1975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835 665 682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