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640e949e254b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aa8f5caa414cda"/>
  </p:sldMasterIdLst>
  <p:sldIdLst>
    <p:sldId xmlns:r="http://schemas.openxmlformats.org/officeDocument/2006/relationships" id="256" r:id="R428d168722244c05"/>
    <p:sldId xmlns:r="http://schemas.openxmlformats.org/officeDocument/2006/relationships" id="257" r:id="R44baa7a7872f4d91"/>
    <p:sldId xmlns:r="http://schemas.openxmlformats.org/officeDocument/2006/relationships" id="258" r:id="R488c005f2c9e4231"/>
    <p:sldId xmlns:r="http://schemas.openxmlformats.org/officeDocument/2006/relationships" id="259" r:id="R144fef43e04942f5"/>
    <p:sldId xmlns:r="http://schemas.openxmlformats.org/officeDocument/2006/relationships" id="260" r:id="R4bda27bddca043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a8f5caa414cda" /><Relationship Type="http://schemas.openxmlformats.org/officeDocument/2006/relationships/slide" Target="/ppt/slides/slide1.xml" Id="R428d168722244c05" /><Relationship Type="http://schemas.openxmlformats.org/officeDocument/2006/relationships/slide" Target="/ppt/slides/slide2.xml" Id="R44baa7a7872f4d91" /><Relationship Type="http://schemas.openxmlformats.org/officeDocument/2006/relationships/slide" Target="/ppt/slides/slide3.xml" Id="R488c005f2c9e4231" /><Relationship Type="http://schemas.openxmlformats.org/officeDocument/2006/relationships/slide" Target="/ppt/slides/slide4.xml" Id="R144fef43e04942f5" /><Relationship Type="http://schemas.openxmlformats.org/officeDocument/2006/relationships/slide" Target="/ppt/slides/slide5.xml" Id="R4bda27bddca043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8a1e0f2ab4e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a961d658d4676" /><Relationship Type="http://schemas.openxmlformats.org/officeDocument/2006/relationships/theme" Target="/ppt/slideMasters/theme/theme1.xml" Id="R21a870cfbd0a40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9a961d658d46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9aaf9e76347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672e81a984e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dd4424be84c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ef617e8d04a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7666c462a4b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TROMSØ BRANNKONSULT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BRANNKONSULT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TROMSØ BRANNKONSULT AS ble etablert [år] og holder til i Sennesvik.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BRANNKONSULT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BRANNKONSULT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BRANNKONSULT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Ureveien 220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8352 Sennesvik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835 678 172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BRANNKONSULT AS</a:t>
            </a:r>
          </a:p>
        </p:txBody>
      </p:sp>
    </p:spTree>
  </p:cSld>
  <p:clrMapOvr>
    <a:masterClrMapping xmlns:a="http://schemas.openxmlformats.org/drawingml/2006/main"/>
  </p:clrMapOvr>
</p:sld>
</file>