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3b48ab73c540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bbfbcb5e0c4947"/>
  </p:sldMasterIdLst>
  <p:sldIdLst>
    <p:sldId xmlns:r="http://schemas.openxmlformats.org/officeDocument/2006/relationships" id="256" r:id="Rb7ac786a8aee48f7"/>
    <p:sldId xmlns:r="http://schemas.openxmlformats.org/officeDocument/2006/relationships" id="257" r:id="R1a5f79e2dfe34951"/>
    <p:sldId xmlns:r="http://schemas.openxmlformats.org/officeDocument/2006/relationships" id="258" r:id="R7947e87f2ab74447"/>
    <p:sldId xmlns:r="http://schemas.openxmlformats.org/officeDocument/2006/relationships" id="259" r:id="Rd61ad494f52e4397"/>
    <p:sldId xmlns:r="http://schemas.openxmlformats.org/officeDocument/2006/relationships" id="260" r:id="R7cb126ba4c754b94"/>
    <p:sldId xmlns:r="http://schemas.openxmlformats.org/officeDocument/2006/relationships" id="261" r:id="Rb3d926f711b349c1"/>
    <p:sldId xmlns:r="http://schemas.openxmlformats.org/officeDocument/2006/relationships" id="262" r:id="R369925baf1ca4c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bbfbcb5e0c4947" /><Relationship Type="http://schemas.openxmlformats.org/officeDocument/2006/relationships/slide" Target="/ppt/slides/slide1.xml" Id="Rb7ac786a8aee48f7" /><Relationship Type="http://schemas.openxmlformats.org/officeDocument/2006/relationships/slide" Target="/ppt/slides/slide2.xml" Id="R1a5f79e2dfe34951" /><Relationship Type="http://schemas.openxmlformats.org/officeDocument/2006/relationships/slide" Target="/ppt/slides/slide3.xml" Id="R7947e87f2ab74447" /><Relationship Type="http://schemas.openxmlformats.org/officeDocument/2006/relationships/slide" Target="/ppt/slides/slide4.xml" Id="Rd61ad494f52e4397" /><Relationship Type="http://schemas.openxmlformats.org/officeDocument/2006/relationships/slide" Target="/ppt/slides/slide5.xml" Id="R7cb126ba4c754b94" /><Relationship Type="http://schemas.openxmlformats.org/officeDocument/2006/relationships/slide" Target="/ppt/slides/slide6.xml" Id="Rb3d926f711b349c1" /><Relationship Type="http://schemas.openxmlformats.org/officeDocument/2006/relationships/slide" Target="/ppt/slides/slide7.xml" Id="R369925baf1ca4c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75027e5c3440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dacc9251c4734" /><Relationship Type="http://schemas.openxmlformats.org/officeDocument/2006/relationships/theme" Target="/ppt/slideMasters/theme/theme1.xml" Id="Rcfb42963f3ff4e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4dacc9251c47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4c062faf348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d952f790c4e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7c424a87946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202a9937645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17926bf1a43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0e95464b64a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ed56ab89e43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DYTTING OG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DYTTING 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DYTTING OG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DYTTING 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DYTTING 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DYTTING 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519 775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DYTTING 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BALDER VESTAD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ELISE GUZDA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DYTTING 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Balder Vestad, Bygdøy Kapellvei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835 847 942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DYTTING OG HOLDING AS</a:t>
            </a:r>
          </a:p>
        </p:txBody>
      </p:sp>
    </p:spTree>
  </p:cSld>
  <p:clrMapOvr>
    <a:masterClrMapping xmlns:a="http://schemas.openxmlformats.org/drawingml/2006/main"/>
  </p:clrMapOvr>
</p:sld>
</file>