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cb51a6e0de48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aebcef91e5436c"/>
  </p:sldMasterIdLst>
  <p:sldIdLst>
    <p:sldId xmlns:r="http://schemas.openxmlformats.org/officeDocument/2006/relationships" id="256" r:id="Ra48423c7d41d49dc"/>
    <p:sldId xmlns:r="http://schemas.openxmlformats.org/officeDocument/2006/relationships" id="257" r:id="Rbf2d1192e4c549aa"/>
    <p:sldId xmlns:r="http://schemas.openxmlformats.org/officeDocument/2006/relationships" id="258" r:id="R4191528c7c8040d5"/>
    <p:sldId xmlns:r="http://schemas.openxmlformats.org/officeDocument/2006/relationships" id="259" r:id="Rbdca32c99cc542f2"/>
    <p:sldId xmlns:r="http://schemas.openxmlformats.org/officeDocument/2006/relationships" id="260" r:id="R964b16e7083947e7"/>
    <p:sldId xmlns:r="http://schemas.openxmlformats.org/officeDocument/2006/relationships" id="261" r:id="Raca303a3e366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ebcef91e5436c" /><Relationship Type="http://schemas.openxmlformats.org/officeDocument/2006/relationships/slide" Target="/ppt/slides/slide1.xml" Id="Ra48423c7d41d49dc" /><Relationship Type="http://schemas.openxmlformats.org/officeDocument/2006/relationships/slide" Target="/ppt/slides/slide2.xml" Id="Rbf2d1192e4c549aa" /><Relationship Type="http://schemas.openxmlformats.org/officeDocument/2006/relationships/slide" Target="/ppt/slides/slide3.xml" Id="R4191528c7c8040d5" /><Relationship Type="http://schemas.openxmlformats.org/officeDocument/2006/relationships/slide" Target="/ppt/slides/slide4.xml" Id="Rbdca32c99cc542f2" /><Relationship Type="http://schemas.openxmlformats.org/officeDocument/2006/relationships/slide" Target="/ppt/slides/slide5.xml" Id="R964b16e7083947e7" /><Relationship Type="http://schemas.openxmlformats.org/officeDocument/2006/relationships/slide" Target="/ppt/slides/slide6.xml" Id="Raca303a3e366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eeec7eab4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cb8e2b58d4f0a" /><Relationship Type="http://schemas.openxmlformats.org/officeDocument/2006/relationships/theme" Target="/ppt/slideMasters/theme/theme1.xml" Id="Rd55b3109bb034f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dcb8e2b58d4f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0869573104f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18807ffdf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108a09aaf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2215620ed4f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924b7fa2b4a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361f9845240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PENNY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Bernhard Rostad, Neuberggata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835 853 772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