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1ee0d2c00a48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101cc8357e4439"/>
  </p:sldMasterIdLst>
  <p:sldIdLst>
    <p:sldId xmlns:r="http://schemas.openxmlformats.org/officeDocument/2006/relationships" id="256" r:id="R82ebfa2037e54be9"/>
    <p:sldId xmlns:r="http://schemas.openxmlformats.org/officeDocument/2006/relationships" id="257" r:id="Ra7b9cb3f015c4d4e"/>
    <p:sldId xmlns:r="http://schemas.openxmlformats.org/officeDocument/2006/relationships" id="258" r:id="R9c4f3bd65602452f"/>
    <p:sldId xmlns:r="http://schemas.openxmlformats.org/officeDocument/2006/relationships" id="259" r:id="R17f568fa2f294753"/>
    <p:sldId xmlns:r="http://schemas.openxmlformats.org/officeDocument/2006/relationships" id="260" r:id="R92e889ad1fd0430e"/>
    <p:sldId xmlns:r="http://schemas.openxmlformats.org/officeDocument/2006/relationships" id="261" r:id="Ra72f87f13cb34e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101cc8357e4439" /><Relationship Type="http://schemas.openxmlformats.org/officeDocument/2006/relationships/slide" Target="/ppt/slides/slide1.xml" Id="R82ebfa2037e54be9" /><Relationship Type="http://schemas.openxmlformats.org/officeDocument/2006/relationships/slide" Target="/ppt/slides/slide2.xml" Id="Ra7b9cb3f015c4d4e" /><Relationship Type="http://schemas.openxmlformats.org/officeDocument/2006/relationships/slide" Target="/ppt/slides/slide3.xml" Id="R9c4f3bd65602452f" /><Relationship Type="http://schemas.openxmlformats.org/officeDocument/2006/relationships/slide" Target="/ppt/slides/slide4.xml" Id="R17f568fa2f294753" /><Relationship Type="http://schemas.openxmlformats.org/officeDocument/2006/relationships/slide" Target="/ppt/slides/slide5.xml" Id="R92e889ad1fd0430e" /><Relationship Type="http://schemas.openxmlformats.org/officeDocument/2006/relationships/slide" Target="/ppt/slides/slide6.xml" Id="Ra72f87f13cb34e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871cd65ee744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bbb23bf1e42de" /><Relationship Type="http://schemas.openxmlformats.org/officeDocument/2006/relationships/theme" Target="/ppt/slideMasters/theme/theme1.xml" Id="R2c346e6b07cd4e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dbbb23bf1e42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9abd0aad54f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210cb4d8445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3765e6cd842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670d3bc8749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9eff468ca4f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6c77111b64c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REINSFELT LANDSKAP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REINSFELT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REINSFELT LANDSKAP AS ble etablert [år] og holder til i Svartskog.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REINSFELT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REINSFELT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REINSFELT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REINSFELT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Svartskogveien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1420 Svartskog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835 854 272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REINSFELT LANDSKAP AS</a:t>
            </a:r>
          </a:p>
        </p:txBody>
      </p:sp>
    </p:spTree>
  </p:cSld>
  <p:clrMapOvr>
    <a:masterClrMapping xmlns:a="http://schemas.openxmlformats.org/drawingml/2006/main"/>
  </p:clrMapOvr>
</p:sld>
</file>