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59bbbcda0846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c3844e7d2545c0"/>
  </p:sldMasterIdLst>
  <p:sldIdLst>
    <p:sldId xmlns:r="http://schemas.openxmlformats.org/officeDocument/2006/relationships" id="256" r:id="R19de769c2eb7473e"/>
    <p:sldId xmlns:r="http://schemas.openxmlformats.org/officeDocument/2006/relationships" id="257" r:id="Rdab66d38ac484737"/>
    <p:sldId xmlns:r="http://schemas.openxmlformats.org/officeDocument/2006/relationships" id="258" r:id="R85d5d828522647ac"/>
    <p:sldId xmlns:r="http://schemas.openxmlformats.org/officeDocument/2006/relationships" id="259" r:id="R5f89726197c34f82"/>
    <p:sldId xmlns:r="http://schemas.openxmlformats.org/officeDocument/2006/relationships" id="260" r:id="R88dd6edf745f461e"/>
    <p:sldId xmlns:r="http://schemas.openxmlformats.org/officeDocument/2006/relationships" id="261" r:id="Rcb211ed06da54514"/>
    <p:sldId xmlns:r="http://schemas.openxmlformats.org/officeDocument/2006/relationships" id="262" r:id="R7d75f9d593cc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3844e7d2545c0" /><Relationship Type="http://schemas.openxmlformats.org/officeDocument/2006/relationships/slide" Target="/ppt/slides/slide1.xml" Id="R19de769c2eb7473e" /><Relationship Type="http://schemas.openxmlformats.org/officeDocument/2006/relationships/slide" Target="/ppt/slides/slide2.xml" Id="Rdab66d38ac484737" /><Relationship Type="http://schemas.openxmlformats.org/officeDocument/2006/relationships/slide" Target="/ppt/slides/slide3.xml" Id="R85d5d828522647ac" /><Relationship Type="http://schemas.openxmlformats.org/officeDocument/2006/relationships/slide" Target="/ppt/slides/slide4.xml" Id="R5f89726197c34f82" /><Relationship Type="http://schemas.openxmlformats.org/officeDocument/2006/relationships/slide" Target="/ppt/slides/slide5.xml" Id="R88dd6edf745f461e" /><Relationship Type="http://schemas.openxmlformats.org/officeDocument/2006/relationships/slide" Target="/ppt/slides/slide6.xml" Id="Rcb211ed06da54514" /><Relationship Type="http://schemas.openxmlformats.org/officeDocument/2006/relationships/slide" Target="/ppt/slides/slide7.xml" Id="R7d75f9d593cc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c141c0bc94f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325af494e4ccf" /><Relationship Type="http://schemas.openxmlformats.org/officeDocument/2006/relationships/theme" Target="/ppt/slideMasters/theme/theme1.xml" Id="Rbc6e018dcfbc48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8325af494e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0cb7ae2e84d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2d7e9bd31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b315cb337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3403a3ddf42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5505e48ce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bab38f90e4b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4212a93c845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TPH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TPH CONSULTING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THAO HONG THI PHAM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J Kogstads veg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835 905 802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TPH CONSULTING AS</a:t>
            </a:r>
          </a:p>
        </p:txBody>
      </p:sp>
    </p:spTree>
  </p:cSld>
  <p:clrMapOvr>
    <a:masterClrMapping xmlns:a="http://schemas.openxmlformats.org/drawingml/2006/main"/>
  </p:clrMapOvr>
</p:sld>
</file>