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e23ac54f9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0b54849d94129"/>
  </p:sldMasterIdLst>
  <p:sldIdLst>
    <p:sldId xmlns:r="http://schemas.openxmlformats.org/officeDocument/2006/relationships" id="256" r:id="R094d7cdd93e84327"/>
    <p:sldId xmlns:r="http://schemas.openxmlformats.org/officeDocument/2006/relationships" id="257" r:id="R8f3489781057453a"/>
    <p:sldId xmlns:r="http://schemas.openxmlformats.org/officeDocument/2006/relationships" id="258" r:id="R1f353405a3be4fc9"/>
    <p:sldId xmlns:r="http://schemas.openxmlformats.org/officeDocument/2006/relationships" id="259" r:id="R3a7b66e110c14d78"/>
    <p:sldId xmlns:r="http://schemas.openxmlformats.org/officeDocument/2006/relationships" id="260" r:id="Rf8da590bde4843fa"/>
    <p:sldId xmlns:r="http://schemas.openxmlformats.org/officeDocument/2006/relationships" id="261" r:id="Rfb132f4a5cf8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0b54849d94129" /><Relationship Type="http://schemas.openxmlformats.org/officeDocument/2006/relationships/slide" Target="/ppt/slides/slide1.xml" Id="R094d7cdd93e84327" /><Relationship Type="http://schemas.openxmlformats.org/officeDocument/2006/relationships/slide" Target="/ppt/slides/slide2.xml" Id="R8f3489781057453a" /><Relationship Type="http://schemas.openxmlformats.org/officeDocument/2006/relationships/slide" Target="/ppt/slides/slide3.xml" Id="R1f353405a3be4fc9" /><Relationship Type="http://schemas.openxmlformats.org/officeDocument/2006/relationships/slide" Target="/ppt/slides/slide4.xml" Id="R3a7b66e110c14d78" /><Relationship Type="http://schemas.openxmlformats.org/officeDocument/2006/relationships/slide" Target="/ppt/slides/slide5.xml" Id="Rf8da590bde4843fa" /><Relationship Type="http://schemas.openxmlformats.org/officeDocument/2006/relationships/slide" Target="/ppt/slides/slide6.xml" Id="Rfb132f4a5cf8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35bacdce6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96bf436c4e40" /><Relationship Type="http://schemas.openxmlformats.org/officeDocument/2006/relationships/theme" Target="/ppt/slideMasters/theme/theme1.xml" Id="Rf0b7fecf1ec6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b96bf436c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2452927fe49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859421e0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b2e6d184c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9959a2d6d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7aff15f4a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00cbe3394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DARAS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DARAS BYGG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3 118 602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Hurdalsveg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835 938 182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DARAS BYGG AS</a:t>
            </a:r>
          </a:p>
        </p:txBody>
      </p:sp>
    </p:spTree>
  </p:cSld>
  <p:clrMapOvr>
    <a:masterClrMapping xmlns:a="http://schemas.openxmlformats.org/drawingml/2006/main"/>
  </p:clrMapOvr>
</p:sld>
</file>