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712a87ba6c4d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56e322de2b4ede"/>
  </p:sldMasterIdLst>
  <p:sldIdLst>
    <p:sldId xmlns:r="http://schemas.openxmlformats.org/officeDocument/2006/relationships" id="256" r:id="R271854156bc341d4"/>
    <p:sldId xmlns:r="http://schemas.openxmlformats.org/officeDocument/2006/relationships" id="257" r:id="R47f0d76643ea484b"/>
    <p:sldId xmlns:r="http://schemas.openxmlformats.org/officeDocument/2006/relationships" id="258" r:id="R6f69d11c24644340"/>
    <p:sldId xmlns:r="http://schemas.openxmlformats.org/officeDocument/2006/relationships" id="259" r:id="Rdc0f301578c14422"/>
    <p:sldId xmlns:r="http://schemas.openxmlformats.org/officeDocument/2006/relationships" id="260" r:id="Rfc470563c8464463"/>
    <p:sldId xmlns:r="http://schemas.openxmlformats.org/officeDocument/2006/relationships" id="261" r:id="R9e499746e6b841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56e322de2b4ede" /><Relationship Type="http://schemas.openxmlformats.org/officeDocument/2006/relationships/slide" Target="/ppt/slides/slide1.xml" Id="R271854156bc341d4" /><Relationship Type="http://schemas.openxmlformats.org/officeDocument/2006/relationships/slide" Target="/ppt/slides/slide2.xml" Id="R47f0d76643ea484b" /><Relationship Type="http://schemas.openxmlformats.org/officeDocument/2006/relationships/slide" Target="/ppt/slides/slide3.xml" Id="R6f69d11c24644340" /><Relationship Type="http://schemas.openxmlformats.org/officeDocument/2006/relationships/slide" Target="/ppt/slides/slide4.xml" Id="Rdc0f301578c14422" /><Relationship Type="http://schemas.openxmlformats.org/officeDocument/2006/relationships/slide" Target="/ppt/slides/slide5.xml" Id="Rfc470563c8464463" /><Relationship Type="http://schemas.openxmlformats.org/officeDocument/2006/relationships/slide" Target="/ppt/slides/slide6.xml" Id="R9e499746e6b841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913b3b2de4a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f3c84d511446c" /><Relationship Type="http://schemas.openxmlformats.org/officeDocument/2006/relationships/theme" Target="/ppt/slideMasters/theme/theme1.xml" Id="R3466dd83abf443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2f3c84d51144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6e344808748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add5cddee4a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2bb3872bd4f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b0cf52d4442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388e3f10d40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38f2239bd48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 REGNSKAP AS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245 091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835 998 282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 REGNSKAP AS</a:t>
            </a:r>
          </a:p>
        </p:txBody>
      </p:sp>
    </p:spTree>
  </p:cSld>
  <p:clrMapOvr>
    <a:masterClrMapping xmlns:a="http://schemas.openxmlformats.org/drawingml/2006/main"/>
  </p:clrMapOvr>
</p:sld>
</file>