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6f9f16d8541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9ce807ddf64331"/>
  </p:sldMasterIdLst>
  <p:sldIdLst>
    <p:sldId xmlns:r="http://schemas.openxmlformats.org/officeDocument/2006/relationships" id="256" r:id="Ra67092b67b0f4652"/>
    <p:sldId xmlns:r="http://schemas.openxmlformats.org/officeDocument/2006/relationships" id="257" r:id="R9ee3461899f544ce"/>
    <p:sldId xmlns:r="http://schemas.openxmlformats.org/officeDocument/2006/relationships" id="258" r:id="R7e26d51af4374321"/>
    <p:sldId xmlns:r="http://schemas.openxmlformats.org/officeDocument/2006/relationships" id="259" r:id="Rcdc79b508ba14778"/>
    <p:sldId xmlns:r="http://schemas.openxmlformats.org/officeDocument/2006/relationships" id="260" r:id="Re436d504ec19443e"/>
    <p:sldId xmlns:r="http://schemas.openxmlformats.org/officeDocument/2006/relationships" id="261" r:id="Rad06843d04204076"/>
    <p:sldId xmlns:r="http://schemas.openxmlformats.org/officeDocument/2006/relationships" id="262" r:id="R2fccb0e49be040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ce807ddf64331" /><Relationship Type="http://schemas.openxmlformats.org/officeDocument/2006/relationships/slide" Target="/ppt/slides/slide1.xml" Id="Ra67092b67b0f4652" /><Relationship Type="http://schemas.openxmlformats.org/officeDocument/2006/relationships/slide" Target="/ppt/slides/slide2.xml" Id="R9ee3461899f544ce" /><Relationship Type="http://schemas.openxmlformats.org/officeDocument/2006/relationships/slide" Target="/ppt/slides/slide3.xml" Id="R7e26d51af4374321" /><Relationship Type="http://schemas.openxmlformats.org/officeDocument/2006/relationships/slide" Target="/ppt/slides/slide4.xml" Id="Rcdc79b508ba14778" /><Relationship Type="http://schemas.openxmlformats.org/officeDocument/2006/relationships/slide" Target="/ppt/slides/slide5.xml" Id="Re436d504ec19443e" /><Relationship Type="http://schemas.openxmlformats.org/officeDocument/2006/relationships/slide" Target="/ppt/slides/slide6.xml" Id="Rad06843d04204076" /><Relationship Type="http://schemas.openxmlformats.org/officeDocument/2006/relationships/slide" Target="/ppt/slides/slide7.xml" Id="R2fccb0e49be040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6d3cfff1047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7b6ceffe44947" /><Relationship Type="http://schemas.openxmlformats.org/officeDocument/2006/relationships/theme" Target="/ppt/slideMasters/theme/theme1.xml" Id="R3d2e5659a36b4c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d7b6ceffe4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3030ea44044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8848cac1442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0f107e0d245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ec68e97874e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0001c227b43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a648bdd3647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2d9b16751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MONZINHO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MONZINHO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MONZINHO AS ble etablert [år] og holder til i Mjølkeråen.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MONZINHO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MONZINHO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MONZINHO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304 547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239 362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383 352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MONZINHO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OSVOLD 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MONZINHO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Osvold Monsen, Skinflorbakkane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5136 Mjølkeråen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836 010 612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MONZINHO AS</a:t>
            </a:r>
          </a:p>
        </p:txBody>
      </p:sp>
    </p:spTree>
  </p:cSld>
  <p:clrMapOvr>
    <a:masterClrMapping xmlns:a="http://schemas.openxmlformats.org/drawingml/2006/main"/>
  </p:clrMapOvr>
</p:sld>
</file>