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2177dbc72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3a09e6b504245"/>
  </p:sldMasterIdLst>
  <p:sldIdLst>
    <p:sldId xmlns:r="http://schemas.openxmlformats.org/officeDocument/2006/relationships" id="256" r:id="R33b2526516ca4853"/>
    <p:sldId xmlns:r="http://schemas.openxmlformats.org/officeDocument/2006/relationships" id="257" r:id="R341da59e38b64ac9"/>
    <p:sldId xmlns:r="http://schemas.openxmlformats.org/officeDocument/2006/relationships" id="258" r:id="R2d65660dee294d09"/>
    <p:sldId xmlns:r="http://schemas.openxmlformats.org/officeDocument/2006/relationships" id="259" r:id="R6fc8073f4e0d436a"/>
    <p:sldId xmlns:r="http://schemas.openxmlformats.org/officeDocument/2006/relationships" id="260" r:id="R8f704226bc9f4c63"/>
    <p:sldId xmlns:r="http://schemas.openxmlformats.org/officeDocument/2006/relationships" id="261" r:id="Ra419566fc1404295"/>
    <p:sldId xmlns:r="http://schemas.openxmlformats.org/officeDocument/2006/relationships" id="262" r:id="Rbb0763b9b72b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3a09e6b504245" /><Relationship Type="http://schemas.openxmlformats.org/officeDocument/2006/relationships/slide" Target="/ppt/slides/slide1.xml" Id="R33b2526516ca4853" /><Relationship Type="http://schemas.openxmlformats.org/officeDocument/2006/relationships/slide" Target="/ppt/slides/slide2.xml" Id="R341da59e38b64ac9" /><Relationship Type="http://schemas.openxmlformats.org/officeDocument/2006/relationships/slide" Target="/ppt/slides/slide3.xml" Id="R2d65660dee294d09" /><Relationship Type="http://schemas.openxmlformats.org/officeDocument/2006/relationships/slide" Target="/ppt/slides/slide4.xml" Id="R6fc8073f4e0d436a" /><Relationship Type="http://schemas.openxmlformats.org/officeDocument/2006/relationships/slide" Target="/ppt/slides/slide5.xml" Id="R8f704226bc9f4c63" /><Relationship Type="http://schemas.openxmlformats.org/officeDocument/2006/relationships/slide" Target="/ppt/slides/slide6.xml" Id="Ra419566fc1404295" /><Relationship Type="http://schemas.openxmlformats.org/officeDocument/2006/relationships/slide" Target="/ppt/slides/slide7.xml" Id="Rbb0763b9b72b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2048c6a59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a955989d4730" /><Relationship Type="http://schemas.openxmlformats.org/officeDocument/2006/relationships/theme" Target="/ppt/slideMasters/theme/theme1.xml" Id="R4abeddbe360d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2a955989d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e01910c6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00d75b7f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cfb6b7fa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68f70b13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b00893f8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62352e1d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ca3acc54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VESETH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Åsheimbrekkene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836 040 112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