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9c5c0344ca44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d8a79580cb4bd2"/>
  </p:sldMasterIdLst>
  <p:sldIdLst>
    <p:sldId xmlns:r="http://schemas.openxmlformats.org/officeDocument/2006/relationships" id="256" r:id="Rdefce3f363cb409e"/>
    <p:sldId xmlns:r="http://schemas.openxmlformats.org/officeDocument/2006/relationships" id="257" r:id="R7b4b38a59cff4637"/>
    <p:sldId xmlns:r="http://schemas.openxmlformats.org/officeDocument/2006/relationships" id="258" r:id="Rbd493e679ebd49f9"/>
    <p:sldId xmlns:r="http://schemas.openxmlformats.org/officeDocument/2006/relationships" id="259" r:id="R5307e00bd7194dd9"/>
    <p:sldId xmlns:r="http://schemas.openxmlformats.org/officeDocument/2006/relationships" id="260" r:id="R1a5cad7c4e8b41d1"/>
    <p:sldId xmlns:r="http://schemas.openxmlformats.org/officeDocument/2006/relationships" id="261" r:id="Rdc7888ceae4a469a"/>
    <p:sldId xmlns:r="http://schemas.openxmlformats.org/officeDocument/2006/relationships" id="262" r:id="Rf0041fae63da41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d8a79580cb4bd2" /><Relationship Type="http://schemas.openxmlformats.org/officeDocument/2006/relationships/slide" Target="/ppt/slides/slide1.xml" Id="Rdefce3f363cb409e" /><Relationship Type="http://schemas.openxmlformats.org/officeDocument/2006/relationships/slide" Target="/ppt/slides/slide2.xml" Id="R7b4b38a59cff4637" /><Relationship Type="http://schemas.openxmlformats.org/officeDocument/2006/relationships/slide" Target="/ppt/slides/slide3.xml" Id="Rbd493e679ebd49f9" /><Relationship Type="http://schemas.openxmlformats.org/officeDocument/2006/relationships/slide" Target="/ppt/slides/slide4.xml" Id="R5307e00bd7194dd9" /><Relationship Type="http://schemas.openxmlformats.org/officeDocument/2006/relationships/slide" Target="/ppt/slides/slide5.xml" Id="R1a5cad7c4e8b41d1" /><Relationship Type="http://schemas.openxmlformats.org/officeDocument/2006/relationships/slide" Target="/ppt/slides/slide6.xml" Id="Rdc7888ceae4a469a" /><Relationship Type="http://schemas.openxmlformats.org/officeDocument/2006/relationships/slide" Target="/ppt/slides/slide7.xml" Id="Rf0041fae63da41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7c1d329f642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604f362c74b18" /><Relationship Type="http://schemas.openxmlformats.org/officeDocument/2006/relationships/theme" Target="/ppt/slideMasters/theme/theme1.xml" Id="R2ee79bf4b9f44d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6604f362c74b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35435a8c843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7f683a3cd47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c5494f75344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19d0cb6c949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99eb360df4c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9af6a46734a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e64ab1eac4f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 STRAUMSNES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 STRAUMSNES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 STRAUMSNES AS ble etablert [år] og holder til i Kvaløysletta.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 STRAUMSNES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 STRAUMSNES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 STRAUMSNES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7 782 100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12 810 595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12 820 460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 STRAUMSNES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OLE STRAUMSNES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 STRAUMSNES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Blåklokkevegen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9102 Kvaløysletta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836 239 822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 STRAUMSNES AS</a:t>
            </a:r>
          </a:p>
        </p:txBody>
      </p:sp>
    </p:spTree>
  </p:cSld>
  <p:clrMapOvr>
    <a:masterClrMapping xmlns:a="http://schemas.openxmlformats.org/drawingml/2006/main"/>
  </p:clrMapOvr>
</p:sld>
</file>