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2ea532f55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c28f1e8084f87"/>
  </p:sldMasterIdLst>
  <p:sldIdLst>
    <p:sldId xmlns:r="http://schemas.openxmlformats.org/officeDocument/2006/relationships" id="256" r:id="R7d58f39cc8e44b0d"/>
    <p:sldId xmlns:r="http://schemas.openxmlformats.org/officeDocument/2006/relationships" id="257" r:id="R2578c5b649de4da2"/>
    <p:sldId xmlns:r="http://schemas.openxmlformats.org/officeDocument/2006/relationships" id="258" r:id="Rfabb8bf182c94ca2"/>
    <p:sldId xmlns:r="http://schemas.openxmlformats.org/officeDocument/2006/relationships" id="259" r:id="R76bb5bc7736e46cf"/>
    <p:sldId xmlns:r="http://schemas.openxmlformats.org/officeDocument/2006/relationships" id="260" r:id="R2b86ecd4ddcf49b4"/>
    <p:sldId xmlns:r="http://schemas.openxmlformats.org/officeDocument/2006/relationships" id="261" r:id="R8376e47427d3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c28f1e8084f87" /><Relationship Type="http://schemas.openxmlformats.org/officeDocument/2006/relationships/slide" Target="/ppt/slides/slide1.xml" Id="R7d58f39cc8e44b0d" /><Relationship Type="http://schemas.openxmlformats.org/officeDocument/2006/relationships/slide" Target="/ppt/slides/slide2.xml" Id="R2578c5b649de4da2" /><Relationship Type="http://schemas.openxmlformats.org/officeDocument/2006/relationships/slide" Target="/ppt/slides/slide3.xml" Id="Rfabb8bf182c94ca2" /><Relationship Type="http://schemas.openxmlformats.org/officeDocument/2006/relationships/slide" Target="/ppt/slides/slide4.xml" Id="R76bb5bc7736e46cf" /><Relationship Type="http://schemas.openxmlformats.org/officeDocument/2006/relationships/slide" Target="/ppt/slides/slide5.xml" Id="R2b86ecd4ddcf49b4" /><Relationship Type="http://schemas.openxmlformats.org/officeDocument/2006/relationships/slide" Target="/ppt/slides/slide6.xml" Id="R8376e47427d3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68cd8310d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2edd6dc64b7c" /><Relationship Type="http://schemas.openxmlformats.org/officeDocument/2006/relationships/theme" Target="/ppt/slideMasters/theme/theme1.xml" Id="R50c8a7e17ea5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e2edd6dc6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9f2b4160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6d810a40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5327e90b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5361c78c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1610b713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45975b98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ERIKSEN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ERIKSEN DRIFT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Mercurveien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836 265 912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ERIKSEN DRIFT AS</a:t>
            </a:r>
          </a:p>
        </p:txBody>
      </p:sp>
    </p:spTree>
  </p:cSld>
  <p:clrMapOvr>
    <a:masterClrMapping xmlns:a="http://schemas.openxmlformats.org/drawingml/2006/main"/>
  </p:clrMapOvr>
</p:sld>
</file>