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9a57f0d76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7b89bfc31405f"/>
  </p:sldMasterIdLst>
  <p:sldIdLst>
    <p:sldId xmlns:r="http://schemas.openxmlformats.org/officeDocument/2006/relationships" id="256" r:id="R152f93923c9541dc"/>
    <p:sldId xmlns:r="http://schemas.openxmlformats.org/officeDocument/2006/relationships" id="257" r:id="R90f3cb578e9a4e1c"/>
    <p:sldId xmlns:r="http://schemas.openxmlformats.org/officeDocument/2006/relationships" id="258" r:id="Rbb7dceb246e448f9"/>
    <p:sldId xmlns:r="http://schemas.openxmlformats.org/officeDocument/2006/relationships" id="259" r:id="Re956a17635c2421e"/>
    <p:sldId xmlns:r="http://schemas.openxmlformats.org/officeDocument/2006/relationships" id="260" r:id="R24d0dde418c047dc"/>
    <p:sldId xmlns:r="http://schemas.openxmlformats.org/officeDocument/2006/relationships" id="261" r:id="R912226dfccae4e8d"/>
    <p:sldId xmlns:r="http://schemas.openxmlformats.org/officeDocument/2006/relationships" id="262" r:id="R69f64347b3de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7b89bfc31405f" /><Relationship Type="http://schemas.openxmlformats.org/officeDocument/2006/relationships/slide" Target="/ppt/slides/slide1.xml" Id="R152f93923c9541dc" /><Relationship Type="http://schemas.openxmlformats.org/officeDocument/2006/relationships/slide" Target="/ppt/slides/slide2.xml" Id="R90f3cb578e9a4e1c" /><Relationship Type="http://schemas.openxmlformats.org/officeDocument/2006/relationships/slide" Target="/ppt/slides/slide3.xml" Id="Rbb7dceb246e448f9" /><Relationship Type="http://schemas.openxmlformats.org/officeDocument/2006/relationships/slide" Target="/ppt/slides/slide4.xml" Id="Re956a17635c2421e" /><Relationship Type="http://schemas.openxmlformats.org/officeDocument/2006/relationships/slide" Target="/ppt/slides/slide5.xml" Id="R24d0dde418c047dc" /><Relationship Type="http://schemas.openxmlformats.org/officeDocument/2006/relationships/slide" Target="/ppt/slides/slide6.xml" Id="R912226dfccae4e8d" /><Relationship Type="http://schemas.openxmlformats.org/officeDocument/2006/relationships/slide" Target="/ppt/slides/slide7.xml" Id="R69f64347b3de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e02eb2d97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d01419ed4820" /><Relationship Type="http://schemas.openxmlformats.org/officeDocument/2006/relationships/theme" Target="/ppt/slideMasters/theme/theme1.xml" Id="R7a96d08458b3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cd01419ed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70ef9ec4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8a44f1cb8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767517348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590a75f49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abe78ebd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bae8ee8d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e4abe770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REKVIK FROM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Lilleheia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836 411 102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HOLDING AS</a:t>
            </a:r>
          </a:p>
        </p:txBody>
      </p:sp>
    </p:spTree>
  </p:cSld>
  <p:clrMapOvr>
    <a:masterClrMapping xmlns:a="http://schemas.openxmlformats.org/drawingml/2006/main"/>
  </p:clrMapOvr>
</p:sld>
</file>