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ac3a613a0e46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977d7c67384d5f"/>
  </p:sldMasterIdLst>
  <p:sldIdLst>
    <p:sldId xmlns:r="http://schemas.openxmlformats.org/officeDocument/2006/relationships" id="256" r:id="R64e74fd213964f7e"/>
    <p:sldId xmlns:r="http://schemas.openxmlformats.org/officeDocument/2006/relationships" id="257" r:id="R5a83e2df760e4a6f"/>
    <p:sldId xmlns:r="http://schemas.openxmlformats.org/officeDocument/2006/relationships" id="258" r:id="Rc86e375b01534ae4"/>
    <p:sldId xmlns:r="http://schemas.openxmlformats.org/officeDocument/2006/relationships" id="259" r:id="R0d26f90918e247eb"/>
    <p:sldId xmlns:r="http://schemas.openxmlformats.org/officeDocument/2006/relationships" id="260" r:id="Rc92a68b6e9a44400"/>
    <p:sldId xmlns:r="http://schemas.openxmlformats.org/officeDocument/2006/relationships" id="261" r:id="R197987a47ab04d5b"/>
    <p:sldId xmlns:r="http://schemas.openxmlformats.org/officeDocument/2006/relationships" id="262" r:id="R3697dffa0c2740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977d7c67384d5f" /><Relationship Type="http://schemas.openxmlformats.org/officeDocument/2006/relationships/slide" Target="/ppt/slides/slide1.xml" Id="R64e74fd213964f7e" /><Relationship Type="http://schemas.openxmlformats.org/officeDocument/2006/relationships/slide" Target="/ppt/slides/slide2.xml" Id="R5a83e2df760e4a6f" /><Relationship Type="http://schemas.openxmlformats.org/officeDocument/2006/relationships/slide" Target="/ppt/slides/slide3.xml" Id="Rc86e375b01534ae4" /><Relationship Type="http://schemas.openxmlformats.org/officeDocument/2006/relationships/slide" Target="/ppt/slides/slide4.xml" Id="R0d26f90918e247eb" /><Relationship Type="http://schemas.openxmlformats.org/officeDocument/2006/relationships/slide" Target="/ppt/slides/slide5.xml" Id="Rc92a68b6e9a44400" /><Relationship Type="http://schemas.openxmlformats.org/officeDocument/2006/relationships/slide" Target="/ppt/slides/slide6.xml" Id="R197987a47ab04d5b" /><Relationship Type="http://schemas.openxmlformats.org/officeDocument/2006/relationships/slide" Target="/ppt/slides/slide7.xml" Id="R3697dffa0c2740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efc3b89f4a41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d7551f8664212" /><Relationship Type="http://schemas.openxmlformats.org/officeDocument/2006/relationships/theme" Target="/ppt/slideMasters/theme/theme1.xml" Id="R7066fcc41a6b45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3d7551f86642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4d5afd94640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cdeeb757a47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fe3d2e3c94a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4b1273afc41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2455173be48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704ad0aaf42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910bc3e4349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 ANDERSSEN INVEST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ANDERSSEN INVEST 2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16 013 354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16 019 854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ANDERSSEN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836 512 642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ANDERSSEN INVEST 2 AS</a:t>
            </a:r>
          </a:p>
        </p:txBody>
      </p:sp>
    </p:spTree>
  </p:cSld>
  <p:clrMapOvr>
    <a:masterClrMapping xmlns:a="http://schemas.openxmlformats.org/drawingml/2006/main"/>
  </p:clrMapOvr>
</p:sld>
</file>