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3298712f6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7795103f44b33"/>
  </p:sldMasterIdLst>
  <p:sldIdLst>
    <p:sldId xmlns:r="http://schemas.openxmlformats.org/officeDocument/2006/relationships" id="256" r:id="R88fc47fa1fdb4df4"/>
    <p:sldId xmlns:r="http://schemas.openxmlformats.org/officeDocument/2006/relationships" id="257" r:id="R81082c0a1d5441a2"/>
    <p:sldId xmlns:r="http://schemas.openxmlformats.org/officeDocument/2006/relationships" id="258" r:id="R6e30070f21b54baf"/>
    <p:sldId xmlns:r="http://schemas.openxmlformats.org/officeDocument/2006/relationships" id="259" r:id="Rf01826ab7980481e"/>
    <p:sldId xmlns:r="http://schemas.openxmlformats.org/officeDocument/2006/relationships" id="260" r:id="R8223761cf1ee4e60"/>
    <p:sldId xmlns:r="http://schemas.openxmlformats.org/officeDocument/2006/relationships" id="261" r:id="R75b26783d41a411b"/>
    <p:sldId xmlns:r="http://schemas.openxmlformats.org/officeDocument/2006/relationships" id="262" r:id="R696433d56b79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7795103f44b33" /><Relationship Type="http://schemas.openxmlformats.org/officeDocument/2006/relationships/slide" Target="/ppt/slides/slide1.xml" Id="R88fc47fa1fdb4df4" /><Relationship Type="http://schemas.openxmlformats.org/officeDocument/2006/relationships/slide" Target="/ppt/slides/slide2.xml" Id="R81082c0a1d5441a2" /><Relationship Type="http://schemas.openxmlformats.org/officeDocument/2006/relationships/slide" Target="/ppt/slides/slide3.xml" Id="R6e30070f21b54baf" /><Relationship Type="http://schemas.openxmlformats.org/officeDocument/2006/relationships/slide" Target="/ppt/slides/slide4.xml" Id="Rf01826ab7980481e" /><Relationship Type="http://schemas.openxmlformats.org/officeDocument/2006/relationships/slide" Target="/ppt/slides/slide5.xml" Id="R8223761cf1ee4e60" /><Relationship Type="http://schemas.openxmlformats.org/officeDocument/2006/relationships/slide" Target="/ppt/slides/slide6.xml" Id="R75b26783d41a411b" /><Relationship Type="http://schemas.openxmlformats.org/officeDocument/2006/relationships/slide" Target="/ppt/slides/slide7.xml" Id="R696433d56b79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b4037f937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71ea857f4da0" /><Relationship Type="http://schemas.openxmlformats.org/officeDocument/2006/relationships/theme" Target="/ppt/slideMasters/theme/theme1.xml" Id="R218572925b6c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f71ea857f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fde9af9e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cfb58f8c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cefff246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62ac4f88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d2956842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7a5b229a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ba4bebfd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TOPP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60 767 256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60 848 756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ITT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RØDLANDS AKSJESELSKAP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836 530 012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