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4e81b2ffca46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2f44facc2c4364"/>
  </p:sldMasterIdLst>
  <p:sldIdLst>
    <p:sldId xmlns:r="http://schemas.openxmlformats.org/officeDocument/2006/relationships" id="256" r:id="Ra6638fee223843d6"/>
    <p:sldId xmlns:r="http://schemas.openxmlformats.org/officeDocument/2006/relationships" id="257" r:id="Rcd106420e65a4167"/>
    <p:sldId xmlns:r="http://schemas.openxmlformats.org/officeDocument/2006/relationships" id="258" r:id="Rf976440bbe7d46be"/>
    <p:sldId xmlns:r="http://schemas.openxmlformats.org/officeDocument/2006/relationships" id="259" r:id="Rcedfafff3ce84765"/>
    <p:sldId xmlns:r="http://schemas.openxmlformats.org/officeDocument/2006/relationships" id="260" r:id="Re26ec160970642fa"/>
    <p:sldId xmlns:r="http://schemas.openxmlformats.org/officeDocument/2006/relationships" id="261" r:id="R032a625dbd31411e"/>
    <p:sldId xmlns:r="http://schemas.openxmlformats.org/officeDocument/2006/relationships" id="262" r:id="R2bb2f03a6cac47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f44facc2c4364" /><Relationship Type="http://schemas.openxmlformats.org/officeDocument/2006/relationships/slide" Target="/ppt/slides/slide1.xml" Id="Ra6638fee223843d6" /><Relationship Type="http://schemas.openxmlformats.org/officeDocument/2006/relationships/slide" Target="/ppt/slides/slide2.xml" Id="Rcd106420e65a4167" /><Relationship Type="http://schemas.openxmlformats.org/officeDocument/2006/relationships/slide" Target="/ppt/slides/slide3.xml" Id="Rf976440bbe7d46be" /><Relationship Type="http://schemas.openxmlformats.org/officeDocument/2006/relationships/slide" Target="/ppt/slides/slide4.xml" Id="Rcedfafff3ce84765" /><Relationship Type="http://schemas.openxmlformats.org/officeDocument/2006/relationships/slide" Target="/ppt/slides/slide5.xml" Id="Re26ec160970642fa" /><Relationship Type="http://schemas.openxmlformats.org/officeDocument/2006/relationships/slide" Target="/ppt/slides/slide6.xml" Id="R032a625dbd31411e" /><Relationship Type="http://schemas.openxmlformats.org/officeDocument/2006/relationships/slide" Target="/ppt/slides/slide7.xml" Id="R2bb2f03a6cac47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d7cdb19a04e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2e667068a4277" /><Relationship Type="http://schemas.openxmlformats.org/officeDocument/2006/relationships/theme" Target="/ppt/slideMasters/theme/theme1.xml" Id="Rd6234358b17948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d2e667068a42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e0aa4f9f74c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032ec8242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864ac97a843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05c2b493f4e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4ab78d2a048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31d4dc0d444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f9cfda87240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ALFOH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ALFOH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ALFOH BYGG AS ble etablert [år] og holder til i Røkland.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ALFOH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ALFOH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ALFOH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661 455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ALFOH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LARSOS FRANK HENRY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ALFOH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Røklandsmoen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8255 Røkland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69 32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836 596 552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ALFOH BYGG AS</a:t>
            </a:r>
          </a:p>
        </p:txBody>
      </p:sp>
    </p:spTree>
  </p:cSld>
  <p:clrMapOvr>
    <a:masterClrMapping xmlns:a="http://schemas.openxmlformats.org/drawingml/2006/main"/>
  </p:clrMapOvr>
</p:sld>
</file>