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b5f458a6c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ddaabab404a4d"/>
  </p:sldMasterIdLst>
  <p:sldIdLst>
    <p:sldId xmlns:r="http://schemas.openxmlformats.org/officeDocument/2006/relationships" id="256" r:id="R903d01cc1c5c4af7"/>
    <p:sldId xmlns:r="http://schemas.openxmlformats.org/officeDocument/2006/relationships" id="257" r:id="R29b9cbcf9a294b52"/>
    <p:sldId xmlns:r="http://schemas.openxmlformats.org/officeDocument/2006/relationships" id="258" r:id="R8c8422dea81c4936"/>
    <p:sldId xmlns:r="http://schemas.openxmlformats.org/officeDocument/2006/relationships" id="259" r:id="Rc4f61076f2de4b5b"/>
    <p:sldId xmlns:r="http://schemas.openxmlformats.org/officeDocument/2006/relationships" id="260" r:id="R0a22b741cf044efc"/>
    <p:sldId xmlns:r="http://schemas.openxmlformats.org/officeDocument/2006/relationships" id="261" r:id="R605f72d57cc74567"/>
    <p:sldId xmlns:r="http://schemas.openxmlformats.org/officeDocument/2006/relationships" id="262" r:id="R6604fc13ca00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ddaabab404a4d" /><Relationship Type="http://schemas.openxmlformats.org/officeDocument/2006/relationships/slide" Target="/ppt/slides/slide1.xml" Id="R903d01cc1c5c4af7" /><Relationship Type="http://schemas.openxmlformats.org/officeDocument/2006/relationships/slide" Target="/ppt/slides/slide2.xml" Id="R29b9cbcf9a294b52" /><Relationship Type="http://schemas.openxmlformats.org/officeDocument/2006/relationships/slide" Target="/ppt/slides/slide3.xml" Id="R8c8422dea81c4936" /><Relationship Type="http://schemas.openxmlformats.org/officeDocument/2006/relationships/slide" Target="/ppt/slides/slide4.xml" Id="Rc4f61076f2de4b5b" /><Relationship Type="http://schemas.openxmlformats.org/officeDocument/2006/relationships/slide" Target="/ppt/slides/slide5.xml" Id="R0a22b741cf044efc" /><Relationship Type="http://schemas.openxmlformats.org/officeDocument/2006/relationships/slide" Target="/ppt/slides/slide6.xml" Id="R605f72d57cc74567" /><Relationship Type="http://schemas.openxmlformats.org/officeDocument/2006/relationships/slide" Target="/ppt/slides/slide7.xml" Id="R6604fc13ca00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00302bfba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add4c2d85460e" /><Relationship Type="http://schemas.openxmlformats.org/officeDocument/2006/relationships/theme" Target="/ppt/slideMasters/theme/theme1.xml" Id="Re138a2dec0b4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add4c2d85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02bd969be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6cd121f60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24a51129e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201880e51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79c6c9406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b65a01cb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dba6222f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836 716 612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