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16deeb318149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367f74cdcb40f8"/>
  </p:sldMasterIdLst>
  <p:sldIdLst>
    <p:sldId xmlns:r="http://schemas.openxmlformats.org/officeDocument/2006/relationships" id="256" r:id="R3f135ae097b0492f"/>
    <p:sldId xmlns:r="http://schemas.openxmlformats.org/officeDocument/2006/relationships" id="257" r:id="R2ce60a26ead0458d"/>
    <p:sldId xmlns:r="http://schemas.openxmlformats.org/officeDocument/2006/relationships" id="258" r:id="R1ff901ebf5154803"/>
    <p:sldId xmlns:r="http://schemas.openxmlformats.org/officeDocument/2006/relationships" id="259" r:id="R80cfdbd6cbc4476e"/>
    <p:sldId xmlns:r="http://schemas.openxmlformats.org/officeDocument/2006/relationships" id="260" r:id="Re449d7c7439e4829"/>
    <p:sldId xmlns:r="http://schemas.openxmlformats.org/officeDocument/2006/relationships" id="261" r:id="R329216b3f667433a"/>
    <p:sldId xmlns:r="http://schemas.openxmlformats.org/officeDocument/2006/relationships" id="262" r:id="R2415b75ffbd142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367f74cdcb40f8" /><Relationship Type="http://schemas.openxmlformats.org/officeDocument/2006/relationships/slide" Target="/ppt/slides/slide1.xml" Id="R3f135ae097b0492f" /><Relationship Type="http://schemas.openxmlformats.org/officeDocument/2006/relationships/slide" Target="/ppt/slides/slide2.xml" Id="R2ce60a26ead0458d" /><Relationship Type="http://schemas.openxmlformats.org/officeDocument/2006/relationships/slide" Target="/ppt/slides/slide3.xml" Id="R1ff901ebf5154803" /><Relationship Type="http://schemas.openxmlformats.org/officeDocument/2006/relationships/slide" Target="/ppt/slides/slide4.xml" Id="R80cfdbd6cbc4476e" /><Relationship Type="http://schemas.openxmlformats.org/officeDocument/2006/relationships/slide" Target="/ppt/slides/slide5.xml" Id="Re449d7c7439e4829" /><Relationship Type="http://schemas.openxmlformats.org/officeDocument/2006/relationships/slide" Target="/ppt/slides/slide6.xml" Id="R329216b3f667433a" /><Relationship Type="http://schemas.openxmlformats.org/officeDocument/2006/relationships/slide" Target="/ppt/slides/slide7.xml" Id="R2415b75ffbd142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e7ad4878384d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c475a1c814a15" /><Relationship Type="http://schemas.openxmlformats.org/officeDocument/2006/relationships/theme" Target="/ppt/slideMasters/theme/theme1.xml" Id="R37f2931f72be41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1c475a1c814a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c2aa5a99046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c37566ba34b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df8f7b5b442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92a1fcd1b45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b60499e5243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6eabec71a4e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47b3934494c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FLATEN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FLATEN EIENDOM AS ble etablert [år] og holder til i Onarheim.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478 604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352 570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276 334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3 345 220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3 913 025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Eikene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5694 Onarheim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53431544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836 853 342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FLATEN EIENDOM AS</a:t>
            </a:r>
          </a:p>
        </p:txBody>
      </p:sp>
    </p:spTree>
  </p:cSld>
  <p:clrMapOvr>
    <a:masterClrMapping xmlns:a="http://schemas.openxmlformats.org/drawingml/2006/main"/>
  </p:clrMapOvr>
</p:sld>
</file>