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8f436dd21f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f2c33626f468c"/>
  </p:sldMasterIdLst>
  <p:sldIdLst>
    <p:sldId xmlns:r="http://schemas.openxmlformats.org/officeDocument/2006/relationships" id="256" r:id="R67a9526d3ba64984"/>
    <p:sldId xmlns:r="http://schemas.openxmlformats.org/officeDocument/2006/relationships" id="257" r:id="R1da7f59e849443bf"/>
    <p:sldId xmlns:r="http://schemas.openxmlformats.org/officeDocument/2006/relationships" id="258" r:id="R1efc899a330142cd"/>
    <p:sldId xmlns:r="http://schemas.openxmlformats.org/officeDocument/2006/relationships" id="259" r:id="R466ff65a945a417e"/>
    <p:sldId xmlns:r="http://schemas.openxmlformats.org/officeDocument/2006/relationships" id="260" r:id="Rc2b2a975f2be4afa"/>
    <p:sldId xmlns:r="http://schemas.openxmlformats.org/officeDocument/2006/relationships" id="261" r:id="R76982fc3480244e5"/>
    <p:sldId xmlns:r="http://schemas.openxmlformats.org/officeDocument/2006/relationships" id="262" r:id="Reb33bbf059f4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f2c33626f468c" /><Relationship Type="http://schemas.openxmlformats.org/officeDocument/2006/relationships/slide" Target="/ppt/slides/slide1.xml" Id="R67a9526d3ba64984" /><Relationship Type="http://schemas.openxmlformats.org/officeDocument/2006/relationships/slide" Target="/ppt/slides/slide2.xml" Id="R1da7f59e849443bf" /><Relationship Type="http://schemas.openxmlformats.org/officeDocument/2006/relationships/slide" Target="/ppt/slides/slide3.xml" Id="R1efc899a330142cd" /><Relationship Type="http://schemas.openxmlformats.org/officeDocument/2006/relationships/slide" Target="/ppt/slides/slide4.xml" Id="R466ff65a945a417e" /><Relationship Type="http://schemas.openxmlformats.org/officeDocument/2006/relationships/slide" Target="/ppt/slides/slide5.xml" Id="Rc2b2a975f2be4afa" /><Relationship Type="http://schemas.openxmlformats.org/officeDocument/2006/relationships/slide" Target="/ppt/slides/slide6.xml" Id="R76982fc3480244e5" /><Relationship Type="http://schemas.openxmlformats.org/officeDocument/2006/relationships/slide" Target="/ppt/slides/slide7.xml" Id="Reb33bbf059f4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94568ab4a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df66b49f14604" /><Relationship Type="http://schemas.openxmlformats.org/officeDocument/2006/relationships/theme" Target="/ppt/slideMasters/theme/theme1.xml" Id="R4784dcd44512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df66b49f1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ae8764e543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17e4a56ac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06886ad246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dfb905c2b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6453fd79d48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52b548bc6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17daf984a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BETONGSAGING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BETONGSAGING VEST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−253 891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−3 009 809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2 805 633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HARRY STEINAR MEHL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LISEBETH THORSNES MEHL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Grønlund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65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harry@diamantsagingsogn.no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837 046 602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BETONGSAGING VEST AS</a:t>
            </a:r>
          </a:p>
        </p:txBody>
      </p:sp>
    </p:spTree>
  </p:cSld>
  <p:clrMapOvr>
    <a:masterClrMapping xmlns:a="http://schemas.openxmlformats.org/drawingml/2006/main"/>
  </p:clrMapOvr>
</p:sld>
</file>