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542a3ddcf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916fdf3f94032"/>
  </p:sldMasterIdLst>
  <p:sldIdLst>
    <p:sldId xmlns:r="http://schemas.openxmlformats.org/officeDocument/2006/relationships" id="256" r:id="R1c73111f2c4b4af3"/>
    <p:sldId xmlns:r="http://schemas.openxmlformats.org/officeDocument/2006/relationships" id="257" r:id="Raddfdc3cbe4e4589"/>
    <p:sldId xmlns:r="http://schemas.openxmlformats.org/officeDocument/2006/relationships" id="258" r:id="Rc798c4881154408e"/>
    <p:sldId xmlns:r="http://schemas.openxmlformats.org/officeDocument/2006/relationships" id="259" r:id="R9120fc498b194ef9"/>
    <p:sldId xmlns:r="http://schemas.openxmlformats.org/officeDocument/2006/relationships" id="260" r:id="R4f502ec35db5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916fdf3f94032" /><Relationship Type="http://schemas.openxmlformats.org/officeDocument/2006/relationships/slide" Target="/ppt/slides/slide1.xml" Id="R1c73111f2c4b4af3" /><Relationship Type="http://schemas.openxmlformats.org/officeDocument/2006/relationships/slide" Target="/ppt/slides/slide2.xml" Id="Raddfdc3cbe4e4589" /><Relationship Type="http://schemas.openxmlformats.org/officeDocument/2006/relationships/slide" Target="/ppt/slides/slide3.xml" Id="Rc798c4881154408e" /><Relationship Type="http://schemas.openxmlformats.org/officeDocument/2006/relationships/slide" Target="/ppt/slides/slide4.xml" Id="R9120fc498b194ef9" /><Relationship Type="http://schemas.openxmlformats.org/officeDocument/2006/relationships/slide" Target="/ppt/slides/slide5.xml" Id="R4f502ec35db5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11f818768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93aeba0f84feb" /><Relationship Type="http://schemas.openxmlformats.org/officeDocument/2006/relationships/theme" Target="/ppt/slideMasters/theme/theme1.xml" Id="R73c40b6057c848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93aeba0f8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83f9b61d041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c2ed399f5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708c09a7b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cdf5720f442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d3d953a364c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PKF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PKF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837 084 962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NORGE AS</a:t>
            </a:r>
          </a:p>
        </p:txBody>
      </p:sp>
    </p:spTree>
  </p:cSld>
  <p:clrMapOvr>
    <a:masterClrMapping xmlns:a="http://schemas.openxmlformats.org/drawingml/2006/main"/>
  </p:clrMapOvr>
</p:sld>
</file>