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5458316ed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0b28abdea4978"/>
  </p:sldMasterIdLst>
  <p:sldIdLst>
    <p:sldId xmlns:r="http://schemas.openxmlformats.org/officeDocument/2006/relationships" id="256" r:id="Rf4610f9c00114f1b"/>
    <p:sldId xmlns:r="http://schemas.openxmlformats.org/officeDocument/2006/relationships" id="257" r:id="Raabe5ce9a3564fae"/>
    <p:sldId xmlns:r="http://schemas.openxmlformats.org/officeDocument/2006/relationships" id="258" r:id="R50e9760a00c5460a"/>
    <p:sldId xmlns:r="http://schemas.openxmlformats.org/officeDocument/2006/relationships" id="259" r:id="Rc46ef3ebdfbf4afd"/>
    <p:sldId xmlns:r="http://schemas.openxmlformats.org/officeDocument/2006/relationships" id="260" r:id="R3d1e8dbd4a0e4222"/>
    <p:sldId xmlns:r="http://schemas.openxmlformats.org/officeDocument/2006/relationships" id="261" r:id="R40927322b1f84768"/>
    <p:sldId xmlns:r="http://schemas.openxmlformats.org/officeDocument/2006/relationships" id="262" r:id="Rf73fd29cd1a8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0b28abdea4978" /><Relationship Type="http://schemas.openxmlformats.org/officeDocument/2006/relationships/slide" Target="/ppt/slides/slide1.xml" Id="Rf4610f9c00114f1b" /><Relationship Type="http://schemas.openxmlformats.org/officeDocument/2006/relationships/slide" Target="/ppt/slides/slide2.xml" Id="Raabe5ce9a3564fae" /><Relationship Type="http://schemas.openxmlformats.org/officeDocument/2006/relationships/slide" Target="/ppt/slides/slide3.xml" Id="R50e9760a00c5460a" /><Relationship Type="http://schemas.openxmlformats.org/officeDocument/2006/relationships/slide" Target="/ppt/slides/slide4.xml" Id="Rc46ef3ebdfbf4afd" /><Relationship Type="http://schemas.openxmlformats.org/officeDocument/2006/relationships/slide" Target="/ppt/slides/slide5.xml" Id="R3d1e8dbd4a0e4222" /><Relationship Type="http://schemas.openxmlformats.org/officeDocument/2006/relationships/slide" Target="/ppt/slides/slide6.xml" Id="R40927322b1f84768" /><Relationship Type="http://schemas.openxmlformats.org/officeDocument/2006/relationships/slide" Target="/ppt/slides/slide7.xml" Id="Rf73fd29cd1a8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a31f99eab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5f22ffcf94978" /><Relationship Type="http://schemas.openxmlformats.org/officeDocument/2006/relationships/theme" Target="/ppt/slideMasters/theme/theme1.xml" Id="Rdd03e211200f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5f22ffcf9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d1e25989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44ef201ad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c5af49cb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f68b3bd2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353708e7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8dd850eb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b6748e72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BYGGEFIRMA NILSEN &amp;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BYGGEFIRMA NILSEN &amp; ANDERSEN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101 591 849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31 274 284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firmapost@nilsenogandersen.no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www.nilsenogandersen.no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837 152 062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NILSEN &amp; ANDERSEN AS</a:t>
            </a:r>
          </a:p>
        </p:txBody>
      </p:sp>
    </p:spTree>
  </p:cSld>
  <p:clrMapOvr>
    <a:masterClrMapping xmlns:a="http://schemas.openxmlformats.org/drawingml/2006/main"/>
  </p:clrMapOvr>
</p:sld>
</file>