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cc833e648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39b5c87104008"/>
  </p:sldMasterIdLst>
  <p:sldIdLst>
    <p:sldId xmlns:r="http://schemas.openxmlformats.org/officeDocument/2006/relationships" id="256" r:id="R8210143aca904308"/>
    <p:sldId xmlns:r="http://schemas.openxmlformats.org/officeDocument/2006/relationships" id="257" r:id="R5626faf5bbd049e7"/>
    <p:sldId xmlns:r="http://schemas.openxmlformats.org/officeDocument/2006/relationships" id="258" r:id="Rcf1a4b0751ea4d84"/>
    <p:sldId xmlns:r="http://schemas.openxmlformats.org/officeDocument/2006/relationships" id="259" r:id="Rc3a270364ff24240"/>
    <p:sldId xmlns:r="http://schemas.openxmlformats.org/officeDocument/2006/relationships" id="260" r:id="R390d06e202a047f6"/>
    <p:sldId xmlns:r="http://schemas.openxmlformats.org/officeDocument/2006/relationships" id="261" r:id="R1370476052bf4c22"/>
    <p:sldId xmlns:r="http://schemas.openxmlformats.org/officeDocument/2006/relationships" id="262" r:id="R5087419c77ad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39b5c87104008" /><Relationship Type="http://schemas.openxmlformats.org/officeDocument/2006/relationships/slide" Target="/ppt/slides/slide1.xml" Id="R8210143aca904308" /><Relationship Type="http://schemas.openxmlformats.org/officeDocument/2006/relationships/slide" Target="/ppt/slides/slide2.xml" Id="R5626faf5bbd049e7" /><Relationship Type="http://schemas.openxmlformats.org/officeDocument/2006/relationships/slide" Target="/ppt/slides/slide3.xml" Id="Rcf1a4b0751ea4d84" /><Relationship Type="http://schemas.openxmlformats.org/officeDocument/2006/relationships/slide" Target="/ppt/slides/slide4.xml" Id="Rc3a270364ff24240" /><Relationship Type="http://schemas.openxmlformats.org/officeDocument/2006/relationships/slide" Target="/ppt/slides/slide5.xml" Id="R390d06e202a047f6" /><Relationship Type="http://schemas.openxmlformats.org/officeDocument/2006/relationships/slide" Target="/ppt/slides/slide6.xml" Id="R1370476052bf4c22" /><Relationship Type="http://schemas.openxmlformats.org/officeDocument/2006/relationships/slide" Target="/ppt/slides/slide7.xml" Id="R5087419c77ad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099e0522c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eb8628ec4c91" /><Relationship Type="http://schemas.openxmlformats.org/officeDocument/2006/relationships/theme" Target="/ppt/slideMasters/theme/theme1.xml" Id="R25edfbfc245c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ceb8628ec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59751221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23d4f9c1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93d5be8c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04d3638d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04b61b55f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d0762d7c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06971958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 MYHRE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 MYHRE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123 317 072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129 996 750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6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57851444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837 195 462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