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ea91961ed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7d2ea2c2041e8"/>
  </p:sldMasterIdLst>
  <p:sldIdLst>
    <p:sldId xmlns:r="http://schemas.openxmlformats.org/officeDocument/2006/relationships" id="256" r:id="R6009ffe2c1a84b98"/>
    <p:sldId xmlns:r="http://schemas.openxmlformats.org/officeDocument/2006/relationships" id="257" r:id="Ra43652118eb047fa"/>
    <p:sldId xmlns:r="http://schemas.openxmlformats.org/officeDocument/2006/relationships" id="258" r:id="R7a60c5bb256545ef"/>
    <p:sldId xmlns:r="http://schemas.openxmlformats.org/officeDocument/2006/relationships" id="259" r:id="R987500162284451c"/>
    <p:sldId xmlns:r="http://schemas.openxmlformats.org/officeDocument/2006/relationships" id="260" r:id="R0f6f2c626b914b48"/>
    <p:sldId xmlns:r="http://schemas.openxmlformats.org/officeDocument/2006/relationships" id="261" r:id="R294c554a9fbd438f"/>
    <p:sldId xmlns:r="http://schemas.openxmlformats.org/officeDocument/2006/relationships" id="262" r:id="R5eb5ae05e906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7d2ea2c2041e8" /><Relationship Type="http://schemas.openxmlformats.org/officeDocument/2006/relationships/slide" Target="/ppt/slides/slide1.xml" Id="R6009ffe2c1a84b98" /><Relationship Type="http://schemas.openxmlformats.org/officeDocument/2006/relationships/slide" Target="/ppt/slides/slide2.xml" Id="Ra43652118eb047fa" /><Relationship Type="http://schemas.openxmlformats.org/officeDocument/2006/relationships/slide" Target="/ppt/slides/slide3.xml" Id="R7a60c5bb256545ef" /><Relationship Type="http://schemas.openxmlformats.org/officeDocument/2006/relationships/slide" Target="/ppt/slides/slide4.xml" Id="R987500162284451c" /><Relationship Type="http://schemas.openxmlformats.org/officeDocument/2006/relationships/slide" Target="/ppt/slides/slide5.xml" Id="R0f6f2c626b914b48" /><Relationship Type="http://schemas.openxmlformats.org/officeDocument/2006/relationships/slide" Target="/ppt/slides/slide6.xml" Id="R294c554a9fbd438f" /><Relationship Type="http://schemas.openxmlformats.org/officeDocument/2006/relationships/slide" Target="/ppt/slides/slide7.xml" Id="R5eb5ae05e906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8a9c59b01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b5013bc54045" /><Relationship Type="http://schemas.openxmlformats.org/officeDocument/2006/relationships/theme" Target="/ppt/slideMasters/theme/theme1.xml" Id="R677bcd7973cf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ab5013bc5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b8dbccb6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dc76fe9c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042bfe49e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978908974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010181cbb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fce60528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d69c9ddbb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PELYNT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PELYNT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PELYNT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PELYNT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PELYNT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PELYNT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894 174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PELYNT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RAGNAR ØIULFSTAD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PELYNT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 Bjørn O. Øiulfstad,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pelynt@online.no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837 267 102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PELYNT AS</a:t>
            </a:r>
          </a:p>
        </p:txBody>
      </p:sp>
    </p:spTree>
  </p:cSld>
  <p:clrMapOvr>
    <a:masterClrMapping xmlns:a="http://schemas.openxmlformats.org/drawingml/2006/main"/>
  </p:clrMapOvr>
</p:sld>
</file>