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3504ca079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d611858734a07"/>
  </p:sldMasterIdLst>
  <p:sldIdLst>
    <p:sldId xmlns:r="http://schemas.openxmlformats.org/officeDocument/2006/relationships" id="256" r:id="R3a66adfab46f4bc7"/>
    <p:sldId xmlns:r="http://schemas.openxmlformats.org/officeDocument/2006/relationships" id="257" r:id="R3c5a553232a54d7b"/>
    <p:sldId xmlns:r="http://schemas.openxmlformats.org/officeDocument/2006/relationships" id="258" r:id="Rda717b62145541c0"/>
    <p:sldId xmlns:r="http://schemas.openxmlformats.org/officeDocument/2006/relationships" id="259" r:id="Rd2c536b251bc4fc2"/>
    <p:sldId xmlns:r="http://schemas.openxmlformats.org/officeDocument/2006/relationships" id="260" r:id="Rec05fb8f9c1046be"/>
    <p:sldId xmlns:r="http://schemas.openxmlformats.org/officeDocument/2006/relationships" id="261" r:id="R143c8a5714c44029"/>
    <p:sldId xmlns:r="http://schemas.openxmlformats.org/officeDocument/2006/relationships" id="262" r:id="Rd1b3de63688d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d611858734a07" /><Relationship Type="http://schemas.openxmlformats.org/officeDocument/2006/relationships/slide" Target="/ppt/slides/slide1.xml" Id="R3a66adfab46f4bc7" /><Relationship Type="http://schemas.openxmlformats.org/officeDocument/2006/relationships/slide" Target="/ppt/slides/slide2.xml" Id="R3c5a553232a54d7b" /><Relationship Type="http://schemas.openxmlformats.org/officeDocument/2006/relationships/slide" Target="/ppt/slides/slide3.xml" Id="Rda717b62145541c0" /><Relationship Type="http://schemas.openxmlformats.org/officeDocument/2006/relationships/slide" Target="/ppt/slides/slide4.xml" Id="Rd2c536b251bc4fc2" /><Relationship Type="http://schemas.openxmlformats.org/officeDocument/2006/relationships/slide" Target="/ppt/slides/slide5.xml" Id="Rec05fb8f9c1046be" /><Relationship Type="http://schemas.openxmlformats.org/officeDocument/2006/relationships/slide" Target="/ppt/slides/slide6.xml" Id="R143c8a5714c44029" /><Relationship Type="http://schemas.openxmlformats.org/officeDocument/2006/relationships/slide" Target="/ppt/slides/slide7.xml" Id="Rd1b3de63688d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596f39b75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f6120ecb407b" /><Relationship Type="http://schemas.openxmlformats.org/officeDocument/2006/relationships/theme" Target="/ppt/slideMasters/theme/theme1.xml" Id="Rf60e2effdbcd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8f6120ecb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2142434c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25728f1c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f223ac2e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ec3b4d51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86e23523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2685173f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2c104246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REKNESKAP AS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5 485 393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3 232 697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BRINGSVOR TOR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THORSETH ASGEIR 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Prestegardsvegen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26 312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837 341 922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