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26e386fe5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1ebc2de074cf3"/>
  </p:sldMasterIdLst>
  <p:sldIdLst>
    <p:sldId xmlns:r="http://schemas.openxmlformats.org/officeDocument/2006/relationships" id="256" r:id="R35fea73633134b86"/>
    <p:sldId xmlns:r="http://schemas.openxmlformats.org/officeDocument/2006/relationships" id="257" r:id="R2523439052514e7b"/>
    <p:sldId xmlns:r="http://schemas.openxmlformats.org/officeDocument/2006/relationships" id="258" r:id="Rc569de8139c84222"/>
    <p:sldId xmlns:r="http://schemas.openxmlformats.org/officeDocument/2006/relationships" id="259" r:id="R471a2cff2400446b"/>
    <p:sldId xmlns:r="http://schemas.openxmlformats.org/officeDocument/2006/relationships" id="260" r:id="R495181a0e99b41c2"/>
    <p:sldId xmlns:r="http://schemas.openxmlformats.org/officeDocument/2006/relationships" id="261" r:id="Rcbde1051fe734976"/>
    <p:sldId xmlns:r="http://schemas.openxmlformats.org/officeDocument/2006/relationships" id="262" r:id="R573fe71ae07b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1ebc2de074cf3" /><Relationship Type="http://schemas.openxmlformats.org/officeDocument/2006/relationships/slide" Target="/ppt/slides/slide1.xml" Id="R35fea73633134b86" /><Relationship Type="http://schemas.openxmlformats.org/officeDocument/2006/relationships/slide" Target="/ppt/slides/slide2.xml" Id="R2523439052514e7b" /><Relationship Type="http://schemas.openxmlformats.org/officeDocument/2006/relationships/slide" Target="/ppt/slides/slide3.xml" Id="Rc569de8139c84222" /><Relationship Type="http://schemas.openxmlformats.org/officeDocument/2006/relationships/slide" Target="/ppt/slides/slide4.xml" Id="R471a2cff2400446b" /><Relationship Type="http://schemas.openxmlformats.org/officeDocument/2006/relationships/slide" Target="/ppt/slides/slide5.xml" Id="R495181a0e99b41c2" /><Relationship Type="http://schemas.openxmlformats.org/officeDocument/2006/relationships/slide" Target="/ppt/slides/slide6.xml" Id="Rcbde1051fe734976" /><Relationship Type="http://schemas.openxmlformats.org/officeDocument/2006/relationships/slide" Target="/ppt/slides/slide7.xml" Id="R573fe71ae07b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db1fef9ad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0ac475a134c41" /><Relationship Type="http://schemas.openxmlformats.org/officeDocument/2006/relationships/theme" Target="/ppt/slideMasters/theme/theme1.xml" Id="R25d601d50969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0ac475a13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eea017c3e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54e61a06e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1f177080a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301bae307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2145bc831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1d77e73b8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6dafc286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KOLÅS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KOLÅS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KOLÅS EFTF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KOLÅS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KOLÅS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KOLÅS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19 757 516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15 211 050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KOLÅS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OLSEN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LARS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SKIPPERUD VEGARD JARBRO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KOLÅS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Bankegate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837 576 652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KOLÅS EFTF AS</a:t>
            </a:r>
          </a:p>
        </p:txBody>
      </p:sp>
    </p:spTree>
  </p:cSld>
  <p:clrMapOvr>
    <a:masterClrMapping xmlns:a="http://schemas.openxmlformats.org/drawingml/2006/main"/>
  </p:clrMapOvr>
</p:sld>
</file>