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2bdd0d27c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6094cf6074da9"/>
  </p:sldMasterIdLst>
  <p:sldIdLst>
    <p:sldId xmlns:r="http://schemas.openxmlformats.org/officeDocument/2006/relationships" id="256" r:id="R4a35ac3fad814a92"/>
    <p:sldId xmlns:r="http://schemas.openxmlformats.org/officeDocument/2006/relationships" id="257" r:id="Rc41031c63a654be3"/>
    <p:sldId xmlns:r="http://schemas.openxmlformats.org/officeDocument/2006/relationships" id="258" r:id="R8e1f00ab925f4537"/>
    <p:sldId xmlns:r="http://schemas.openxmlformats.org/officeDocument/2006/relationships" id="259" r:id="R032c847ad53744f7"/>
    <p:sldId xmlns:r="http://schemas.openxmlformats.org/officeDocument/2006/relationships" id="260" r:id="R8cc2e4b3e5a54579"/>
    <p:sldId xmlns:r="http://schemas.openxmlformats.org/officeDocument/2006/relationships" id="261" r:id="Rceb951ca078440de"/>
    <p:sldId xmlns:r="http://schemas.openxmlformats.org/officeDocument/2006/relationships" id="262" r:id="R57ebf99d4941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6094cf6074da9" /><Relationship Type="http://schemas.openxmlformats.org/officeDocument/2006/relationships/slide" Target="/ppt/slides/slide1.xml" Id="R4a35ac3fad814a92" /><Relationship Type="http://schemas.openxmlformats.org/officeDocument/2006/relationships/slide" Target="/ppt/slides/slide2.xml" Id="Rc41031c63a654be3" /><Relationship Type="http://schemas.openxmlformats.org/officeDocument/2006/relationships/slide" Target="/ppt/slides/slide3.xml" Id="R8e1f00ab925f4537" /><Relationship Type="http://schemas.openxmlformats.org/officeDocument/2006/relationships/slide" Target="/ppt/slides/slide4.xml" Id="R032c847ad53744f7" /><Relationship Type="http://schemas.openxmlformats.org/officeDocument/2006/relationships/slide" Target="/ppt/slides/slide5.xml" Id="R8cc2e4b3e5a54579" /><Relationship Type="http://schemas.openxmlformats.org/officeDocument/2006/relationships/slide" Target="/ppt/slides/slide6.xml" Id="Rceb951ca078440de" /><Relationship Type="http://schemas.openxmlformats.org/officeDocument/2006/relationships/slide" Target="/ppt/slides/slide7.xml" Id="R57ebf99d4941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02594c94c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a068e04e4e88" /><Relationship Type="http://schemas.openxmlformats.org/officeDocument/2006/relationships/theme" Target="/ppt/slideMasters/theme/theme1.xml" Id="Rb0e0d1f2d25d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da068e04e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e2ae02c5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d4070b69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a44e7f40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1b3d28df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d42f9914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56155dd6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6b07548f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