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bcd33be4a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a7b8401561429a"/>
  </p:sldMasterIdLst>
  <p:sldIdLst>
    <p:sldId xmlns:r="http://schemas.openxmlformats.org/officeDocument/2006/relationships" id="256" r:id="R927cb44621d14760"/>
    <p:sldId xmlns:r="http://schemas.openxmlformats.org/officeDocument/2006/relationships" id="257" r:id="R559e9ebdb79f417b"/>
    <p:sldId xmlns:r="http://schemas.openxmlformats.org/officeDocument/2006/relationships" id="258" r:id="R22a5a88568224916"/>
    <p:sldId xmlns:r="http://schemas.openxmlformats.org/officeDocument/2006/relationships" id="259" r:id="R1db0a829db9840ac"/>
    <p:sldId xmlns:r="http://schemas.openxmlformats.org/officeDocument/2006/relationships" id="260" r:id="R28793e1f4c104ca9"/>
    <p:sldId xmlns:r="http://schemas.openxmlformats.org/officeDocument/2006/relationships" id="261" r:id="R96881e0e81504d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7b8401561429a" /><Relationship Type="http://schemas.openxmlformats.org/officeDocument/2006/relationships/slide" Target="/ppt/slides/slide1.xml" Id="R927cb44621d14760" /><Relationship Type="http://schemas.openxmlformats.org/officeDocument/2006/relationships/slide" Target="/ppt/slides/slide2.xml" Id="R559e9ebdb79f417b" /><Relationship Type="http://schemas.openxmlformats.org/officeDocument/2006/relationships/slide" Target="/ppt/slides/slide3.xml" Id="R22a5a88568224916" /><Relationship Type="http://schemas.openxmlformats.org/officeDocument/2006/relationships/slide" Target="/ppt/slides/slide4.xml" Id="R1db0a829db9840ac" /><Relationship Type="http://schemas.openxmlformats.org/officeDocument/2006/relationships/slide" Target="/ppt/slides/slide5.xml" Id="R28793e1f4c104ca9" /><Relationship Type="http://schemas.openxmlformats.org/officeDocument/2006/relationships/slide" Target="/ppt/slides/slide6.xml" Id="R96881e0e81504d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e29a0d72f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67b05b6bb4d1f" /><Relationship Type="http://schemas.openxmlformats.org/officeDocument/2006/relationships/theme" Target="/ppt/slideMasters/theme/theme1.xml" Id="Rc90c9c32b78a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67b05b6bb4d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fb046245d49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59bb6b94244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0b09a20aa46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c449578b4c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5bc0d2f304a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d6b12686a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BANK OF NEW YORK MELLON SA/NV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