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bcaa82491046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b2c73228a3499c"/>
  </p:sldMasterIdLst>
  <p:sldIdLst>
    <p:sldId xmlns:r="http://schemas.openxmlformats.org/officeDocument/2006/relationships" id="256" r:id="R9a1c4536de5342a5"/>
    <p:sldId xmlns:r="http://schemas.openxmlformats.org/officeDocument/2006/relationships" id="257" r:id="Rfe30f912dc4147ef"/>
    <p:sldId xmlns:r="http://schemas.openxmlformats.org/officeDocument/2006/relationships" id="258" r:id="Rde06662e3f9c404a"/>
    <p:sldId xmlns:r="http://schemas.openxmlformats.org/officeDocument/2006/relationships" id="259" r:id="R0c440fb1bea842b2"/>
    <p:sldId xmlns:r="http://schemas.openxmlformats.org/officeDocument/2006/relationships" id="260" r:id="R4c9cc1b4e41143df"/>
    <p:sldId xmlns:r="http://schemas.openxmlformats.org/officeDocument/2006/relationships" id="261" r:id="Ra114f38d09fe4329"/>
    <p:sldId xmlns:r="http://schemas.openxmlformats.org/officeDocument/2006/relationships" id="262" r:id="R1b30a90366b34d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b2c73228a3499c" /><Relationship Type="http://schemas.openxmlformats.org/officeDocument/2006/relationships/slide" Target="/ppt/slides/slide1.xml" Id="R9a1c4536de5342a5" /><Relationship Type="http://schemas.openxmlformats.org/officeDocument/2006/relationships/slide" Target="/ppt/slides/slide2.xml" Id="Rfe30f912dc4147ef" /><Relationship Type="http://schemas.openxmlformats.org/officeDocument/2006/relationships/slide" Target="/ppt/slides/slide3.xml" Id="Rde06662e3f9c404a" /><Relationship Type="http://schemas.openxmlformats.org/officeDocument/2006/relationships/slide" Target="/ppt/slides/slide4.xml" Id="R0c440fb1bea842b2" /><Relationship Type="http://schemas.openxmlformats.org/officeDocument/2006/relationships/slide" Target="/ppt/slides/slide5.xml" Id="R4c9cc1b4e41143df" /><Relationship Type="http://schemas.openxmlformats.org/officeDocument/2006/relationships/slide" Target="/ppt/slides/slide6.xml" Id="Ra114f38d09fe4329" /><Relationship Type="http://schemas.openxmlformats.org/officeDocument/2006/relationships/slide" Target="/ppt/slides/slide7.xml" Id="R1b30a90366b34d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6eb996640247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21739a5383470d" /><Relationship Type="http://schemas.openxmlformats.org/officeDocument/2006/relationships/theme" Target="/ppt/slideMasters/theme/theme1.xml" Id="R18daf8e0a74945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21739a538347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01d979e7743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ed9d6727849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96f24cbb143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06d1d935e44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c558394b94e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05392ff7f40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29a3bd86b41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HAUGESUND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HAUGESUND SPAREBANK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483 767 000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264 923 000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188 944 000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2 760 431 000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20 431 639 000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HELGEVOLD HOLDING AS  –  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ANNEKSET AS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BØMMELFJORD AS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HOVEDGT 52 AS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KPB HOLDING AS  –  2,9 %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Smedasundet 77C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70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kundesenteret@haugesund-sparebank.no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www.haugesund-sparebank.no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837 895 502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SPAREBANK</a:t>
            </a:r>
          </a:p>
        </p:txBody>
      </p:sp>
    </p:spTree>
  </p:cSld>
  <p:clrMapOvr>
    <a:masterClrMapping xmlns:a="http://schemas.openxmlformats.org/drawingml/2006/main"/>
  </p:clrMapOvr>
</p:sld>
</file>