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b34f8f1c0144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d704334ab84fe0"/>
  </p:sldMasterIdLst>
  <p:sldIdLst>
    <p:sldId xmlns:r="http://schemas.openxmlformats.org/officeDocument/2006/relationships" id="256" r:id="Rcb2c8a128700458d"/>
    <p:sldId xmlns:r="http://schemas.openxmlformats.org/officeDocument/2006/relationships" id="257" r:id="Rc5c3e041fe674b9f"/>
    <p:sldId xmlns:r="http://schemas.openxmlformats.org/officeDocument/2006/relationships" id="258" r:id="R722b85ae97594bac"/>
    <p:sldId xmlns:r="http://schemas.openxmlformats.org/officeDocument/2006/relationships" id="259" r:id="R7ab30a58ed9b4e8c"/>
    <p:sldId xmlns:r="http://schemas.openxmlformats.org/officeDocument/2006/relationships" id="260" r:id="R879fc541a5aa420e"/>
    <p:sldId xmlns:r="http://schemas.openxmlformats.org/officeDocument/2006/relationships" id="261" r:id="Rda72dbe34de64c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d704334ab84fe0" /><Relationship Type="http://schemas.openxmlformats.org/officeDocument/2006/relationships/slide" Target="/ppt/slides/slide1.xml" Id="Rcb2c8a128700458d" /><Relationship Type="http://schemas.openxmlformats.org/officeDocument/2006/relationships/slide" Target="/ppt/slides/slide2.xml" Id="Rc5c3e041fe674b9f" /><Relationship Type="http://schemas.openxmlformats.org/officeDocument/2006/relationships/slide" Target="/ppt/slides/slide3.xml" Id="R722b85ae97594bac" /><Relationship Type="http://schemas.openxmlformats.org/officeDocument/2006/relationships/slide" Target="/ppt/slides/slide4.xml" Id="R7ab30a58ed9b4e8c" /><Relationship Type="http://schemas.openxmlformats.org/officeDocument/2006/relationships/slide" Target="/ppt/slides/slide5.xml" Id="R879fc541a5aa420e" /><Relationship Type="http://schemas.openxmlformats.org/officeDocument/2006/relationships/slide" Target="/ppt/slides/slide6.xml" Id="Rda72dbe34de64c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38b87bbbce47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8e10de2747499d" /><Relationship Type="http://schemas.openxmlformats.org/officeDocument/2006/relationships/theme" Target="/ppt/slideMasters/theme/theme1.xml" Id="R580911fe807246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8e10de274749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23d30fcd44e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b516d4d45641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043e0d8d6947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62167781944d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21daa2be5046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0290c772ab4a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SOGN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SOGN SPAREBANK ble etablert [år] og holder til i Årdalstangen.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44,6 %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BJØRKEHAGEN AS  –  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6,1 %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 HOLDING AS  –  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ØYER VEKST AS  –  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DAHLSTRØM FINN SVERRE  –  2,3 %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Statsråd Evensens veg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6885 Årdalstangen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64 85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www.sognbank.no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837 897 912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 SPAREBANK</a:t>
            </a:r>
          </a:p>
        </p:txBody>
      </p:sp>
    </p:spTree>
  </p:cSld>
  <p:clrMapOvr>
    <a:masterClrMapping xmlns:a="http://schemas.openxmlformats.org/drawingml/2006/main"/>
  </p:clrMapOvr>
</p:sld>
</file>