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9b651439f140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b4ab012b44464"/>
  </p:sldMasterIdLst>
  <p:sldIdLst>
    <p:sldId xmlns:r="http://schemas.openxmlformats.org/officeDocument/2006/relationships" id="256" r:id="R7ea413e7d8404b9f"/>
    <p:sldId xmlns:r="http://schemas.openxmlformats.org/officeDocument/2006/relationships" id="257" r:id="R3e65517089f54250"/>
    <p:sldId xmlns:r="http://schemas.openxmlformats.org/officeDocument/2006/relationships" id="258" r:id="Rd7d00f38295c4e02"/>
    <p:sldId xmlns:r="http://schemas.openxmlformats.org/officeDocument/2006/relationships" id="259" r:id="R4f4bdae212774a25"/>
    <p:sldId xmlns:r="http://schemas.openxmlformats.org/officeDocument/2006/relationships" id="260" r:id="Re7416530ab9140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b4ab012b44464" /><Relationship Type="http://schemas.openxmlformats.org/officeDocument/2006/relationships/slide" Target="/ppt/slides/slide1.xml" Id="R7ea413e7d8404b9f" /><Relationship Type="http://schemas.openxmlformats.org/officeDocument/2006/relationships/slide" Target="/ppt/slides/slide2.xml" Id="R3e65517089f54250" /><Relationship Type="http://schemas.openxmlformats.org/officeDocument/2006/relationships/slide" Target="/ppt/slides/slide3.xml" Id="Rd7d00f38295c4e02" /><Relationship Type="http://schemas.openxmlformats.org/officeDocument/2006/relationships/slide" Target="/ppt/slides/slide4.xml" Id="R4f4bdae212774a25" /><Relationship Type="http://schemas.openxmlformats.org/officeDocument/2006/relationships/slide" Target="/ppt/slides/slide5.xml" Id="Re7416530ab9140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65967ae7942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39f088d9e4fd5" /><Relationship Type="http://schemas.openxmlformats.org/officeDocument/2006/relationships/theme" Target="/ppt/slideMasters/theme/theme1.xml" Id="Ra36dcf0eef13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739f088d9e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80f2622b743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b5f8447c5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23d473e81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f3a7f7b0a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1ef74cf4c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ØRSKOG SPAREBANK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Sjøholtvegen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27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post@orskogsparebank.no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www.orskogsparebank.no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837 900 212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