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cdc0ed23848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54e57041b41f6"/>
  </p:sldMasterIdLst>
  <p:sldIdLst>
    <p:sldId xmlns:r="http://schemas.openxmlformats.org/officeDocument/2006/relationships" id="256" r:id="Rfc850f9daacc4948"/>
    <p:sldId xmlns:r="http://schemas.openxmlformats.org/officeDocument/2006/relationships" id="257" r:id="R1033f6b95a0243ae"/>
    <p:sldId xmlns:r="http://schemas.openxmlformats.org/officeDocument/2006/relationships" id="258" r:id="R6b13d1662fe84b84"/>
    <p:sldId xmlns:r="http://schemas.openxmlformats.org/officeDocument/2006/relationships" id="259" r:id="R25471a5c5b8b444e"/>
    <p:sldId xmlns:r="http://schemas.openxmlformats.org/officeDocument/2006/relationships" id="260" r:id="Recb6ff4f64fe4d72"/>
    <p:sldId xmlns:r="http://schemas.openxmlformats.org/officeDocument/2006/relationships" id="261" r:id="R288eb24bff4e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54e57041b41f6" /><Relationship Type="http://schemas.openxmlformats.org/officeDocument/2006/relationships/slide" Target="/ppt/slides/slide1.xml" Id="Rfc850f9daacc4948" /><Relationship Type="http://schemas.openxmlformats.org/officeDocument/2006/relationships/slide" Target="/ppt/slides/slide2.xml" Id="R1033f6b95a0243ae" /><Relationship Type="http://schemas.openxmlformats.org/officeDocument/2006/relationships/slide" Target="/ppt/slides/slide3.xml" Id="R6b13d1662fe84b84" /><Relationship Type="http://schemas.openxmlformats.org/officeDocument/2006/relationships/slide" Target="/ppt/slides/slide4.xml" Id="R25471a5c5b8b444e" /><Relationship Type="http://schemas.openxmlformats.org/officeDocument/2006/relationships/slide" Target="/ppt/slides/slide5.xml" Id="Recb6ff4f64fe4d72" /><Relationship Type="http://schemas.openxmlformats.org/officeDocument/2006/relationships/slide" Target="/ppt/slides/slide6.xml" Id="R288eb24bff4e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92d5febf5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5320ef61f45ea" /><Relationship Type="http://schemas.openxmlformats.org/officeDocument/2006/relationships/theme" Target="/ppt/slideMasters/theme/theme1.xml" Id="R838ae79d0800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d5320ef61f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b962b913146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600cda2dd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55ec51acc4f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99b049da2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ecefcc502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3e61527ec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HALTDALEN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HALTDALEN SPAREBANK ble etablert [år] og holder til i Haltdalen.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QUENILD GUNNAR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WINSNES PER IVAR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 SPAREBANK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MARGIT BAKKA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7383 Haltdalen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51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837 902 622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