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520eaa36c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4e2a5e13e499d"/>
  </p:sldMasterIdLst>
  <p:sldIdLst>
    <p:sldId xmlns:r="http://schemas.openxmlformats.org/officeDocument/2006/relationships" id="256" r:id="R4315bf766fc049f3"/>
    <p:sldId xmlns:r="http://schemas.openxmlformats.org/officeDocument/2006/relationships" id="257" r:id="R98c191e329b44723"/>
    <p:sldId xmlns:r="http://schemas.openxmlformats.org/officeDocument/2006/relationships" id="258" r:id="R8502db1d242540d0"/>
    <p:sldId xmlns:r="http://schemas.openxmlformats.org/officeDocument/2006/relationships" id="259" r:id="Rc72212cf73244c6b"/>
    <p:sldId xmlns:r="http://schemas.openxmlformats.org/officeDocument/2006/relationships" id="260" r:id="R894a40bed0224cfc"/>
    <p:sldId xmlns:r="http://schemas.openxmlformats.org/officeDocument/2006/relationships" id="261" r:id="Re75ece88930943f5"/>
    <p:sldId xmlns:r="http://schemas.openxmlformats.org/officeDocument/2006/relationships" id="262" r:id="Rb69e863d4612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4e2a5e13e499d" /><Relationship Type="http://schemas.openxmlformats.org/officeDocument/2006/relationships/slide" Target="/ppt/slides/slide1.xml" Id="R4315bf766fc049f3" /><Relationship Type="http://schemas.openxmlformats.org/officeDocument/2006/relationships/slide" Target="/ppt/slides/slide2.xml" Id="R98c191e329b44723" /><Relationship Type="http://schemas.openxmlformats.org/officeDocument/2006/relationships/slide" Target="/ppt/slides/slide3.xml" Id="R8502db1d242540d0" /><Relationship Type="http://schemas.openxmlformats.org/officeDocument/2006/relationships/slide" Target="/ppt/slides/slide4.xml" Id="Rc72212cf73244c6b" /><Relationship Type="http://schemas.openxmlformats.org/officeDocument/2006/relationships/slide" Target="/ppt/slides/slide5.xml" Id="R894a40bed0224cfc" /><Relationship Type="http://schemas.openxmlformats.org/officeDocument/2006/relationships/slide" Target="/ppt/slides/slide6.xml" Id="Re75ece88930943f5" /><Relationship Type="http://schemas.openxmlformats.org/officeDocument/2006/relationships/slide" Target="/ppt/slides/slide7.xml" Id="Rb69e863d4612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885caa9cf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85abd2ca46ff" /><Relationship Type="http://schemas.openxmlformats.org/officeDocument/2006/relationships/theme" Target="/ppt/slideMasters/theme/theme1.xml" Id="R55b497ebe6c7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885abd2ca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69b60344b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b75217b2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2a524b201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92da0ce7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400326f4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22895496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ffa6986e8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SVEIN ROMMEN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SVEIN ROMMEN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SVEIN ROMMEN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SVEIN ROMMEN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SVEIN ROMMEN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SVEIN ROMMEN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20 605 763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6 513 594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SVEIN ROMMEN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ROMMEN SVEIN KÅRE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ROMMEN ØIVIND GEORG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ROMMEN FREDRIK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ROMMEN KRISTIAN  –  13,8 %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SVEIN ROMMEN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Parms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22103445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838 371 272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SVEIN ROMMEN AS</a:t>
            </a:r>
          </a:p>
        </p:txBody>
      </p:sp>
    </p:spTree>
  </p:cSld>
  <p:clrMapOvr>
    <a:masterClrMapping xmlns:a="http://schemas.openxmlformats.org/drawingml/2006/main"/>
  </p:clrMapOvr>
</p:sld>
</file>