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ab0572bc3547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004f6824b6480f"/>
  </p:sldMasterIdLst>
  <p:sldIdLst>
    <p:sldId xmlns:r="http://schemas.openxmlformats.org/officeDocument/2006/relationships" id="256" r:id="R3ad8a36e764f4378"/>
    <p:sldId xmlns:r="http://schemas.openxmlformats.org/officeDocument/2006/relationships" id="257" r:id="Rc715540f6e8d4d18"/>
    <p:sldId xmlns:r="http://schemas.openxmlformats.org/officeDocument/2006/relationships" id="258" r:id="Rd573d3d892a64000"/>
    <p:sldId xmlns:r="http://schemas.openxmlformats.org/officeDocument/2006/relationships" id="259" r:id="Rbdc413becf9c4f4a"/>
    <p:sldId xmlns:r="http://schemas.openxmlformats.org/officeDocument/2006/relationships" id="260" r:id="R1f1e754510d84e6c"/>
    <p:sldId xmlns:r="http://schemas.openxmlformats.org/officeDocument/2006/relationships" id="261" r:id="R2774d2f8a88a48c7"/>
    <p:sldId xmlns:r="http://schemas.openxmlformats.org/officeDocument/2006/relationships" id="262" r:id="Rd916ee3ea36b4a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004f6824b6480f" /><Relationship Type="http://schemas.openxmlformats.org/officeDocument/2006/relationships/slide" Target="/ppt/slides/slide1.xml" Id="R3ad8a36e764f4378" /><Relationship Type="http://schemas.openxmlformats.org/officeDocument/2006/relationships/slide" Target="/ppt/slides/slide2.xml" Id="Rc715540f6e8d4d18" /><Relationship Type="http://schemas.openxmlformats.org/officeDocument/2006/relationships/slide" Target="/ppt/slides/slide3.xml" Id="Rd573d3d892a64000" /><Relationship Type="http://schemas.openxmlformats.org/officeDocument/2006/relationships/slide" Target="/ppt/slides/slide4.xml" Id="Rbdc413becf9c4f4a" /><Relationship Type="http://schemas.openxmlformats.org/officeDocument/2006/relationships/slide" Target="/ppt/slides/slide5.xml" Id="R1f1e754510d84e6c" /><Relationship Type="http://schemas.openxmlformats.org/officeDocument/2006/relationships/slide" Target="/ppt/slides/slide6.xml" Id="R2774d2f8a88a48c7" /><Relationship Type="http://schemas.openxmlformats.org/officeDocument/2006/relationships/slide" Target="/ppt/slides/slide7.xml" Id="Rd916ee3ea36b4a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c8f3de8cc74a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ededaba4784bb2" /><Relationship Type="http://schemas.openxmlformats.org/officeDocument/2006/relationships/theme" Target="/ppt/slideMasters/theme/theme1.xml" Id="Re9ea078396504f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ededaba4784b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2d80188e1f4b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4ef03044344f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1ae2e67f8a44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78aead2d4540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1d56aad2ad48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d732c7afcc40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f0d5b334404b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ØKONOMI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67 062 473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6 820 082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5 741 363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12 822 403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26 704 453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S-REG21 AS  –  34,1 %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DRAFT HOLDING AS  –  26,4 %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AOGL HOLDING AS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BLUE STAR ASSET MANAGEMENT AS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BAKKENGET PER IVAR  –  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VESO INVEST AS  –  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Moafjæra 6E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7606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839 650 302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 ØKONOMI AS</a:t>
            </a:r>
          </a:p>
        </p:txBody>
      </p:sp>
    </p:spTree>
  </p:cSld>
  <p:clrMapOvr>
    <a:masterClrMapping xmlns:a="http://schemas.openxmlformats.org/drawingml/2006/main"/>
  </p:clrMapOvr>
</p:sld>
</file>