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e691baba2e43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180f48caee4a0b"/>
  </p:sldMasterIdLst>
  <p:sldIdLst>
    <p:sldId xmlns:r="http://schemas.openxmlformats.org/officeDocument/2006/relationships" id="256" r:id="R1c54fbc2b9dd4d7b"/>
    <p:sldId xmlns:r="http://schemas.openxmlformats.org/officeDocument/2006/relationships" id="257" r:id="R4791e94e74864da4"/>
    <p:sldId xmlns:r="http://schemas.openxmlformats.org/officeDocument/2006/relationships" id="258" r:id="R398146de01254dff"/>
    <p:sldId xmlns:r="http://schemas.openxmlformats.org/officeDocument/2006/relationships" id="259" r:id="R5ca72725ac7747db"/>
    <p:sldId xmlns:r="http://schemas.openxmlformats.org/officeDocument/2006/relationships" id="260" r:id="Rc84a1298c0644e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180f48caee4a0b" /><Relationship Type="http://schemas.openxmlformats.org/officeDocument/2006/relationships/slide" Target="/ppt/slides/slide1.xml" Id="R1c54fbc2b9dd4d7b" /><Relationship Type="http://schemas.openxmlformats.org/officeDocument/2006/relationships/slide" Target="/ppt/slides/slide2.xml" Id="R4791e94e74864da4" /><Relationship Type="http://schemas.openxmlformats.org/officeDocument/2006/relationships/slide" Target="/ppt/slides/slide3.xml" Id="R398146de01254dff" /><Relationship Type="http://schemas.openxmlformats.org/officeDocument/2006/relationships/slide" Target="/ppt/slides/slide4.xml" Id="R5ca72725ac7747db" /><Relationship Type="http://schemas.openxmlformats.org/officeDocument/2006/relationships/slide" Target="/ppt/slides/slide5.xml" Id="Rc84a1298c0644e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b4d5a14cac44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ef34106544681" /><Relationship Type="http://schemas.openxmlformats.org/officeDocument/2006/relationships/theme" Target="/ppt/slideMasters/theme/theme1.xml" Id="R91f1949274cf4f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0ef341065446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c385684774a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1e51ec1dd4b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a74f6a1134e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6adc2629748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c22cda0a745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NORD-FRON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NORD-FRON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NORD-FRON KOMMUNE ble etablert [år] og holder til i Vinstra.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NORD-FRON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NORD-FRON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NORD-FRON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Nedregata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2640 Vinstra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 21 61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post@nord-fron.kommune.no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www.nord-fron.kommune.no/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839 893 132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NORD-FRON KOMMUNE</a:t>
            </a:r>
          </a:p>
        </p:txBody>
      </p:sp>
    </p:spTree>
  </p:cSld>
  <p:clrMapOvr>
    <a:masterClrMapping xmlns:a="http://schemas.openxmlformats.org/drawingml/2006/main"/>
  </p:clrMapOvr>
</p:sld>
</file>