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d38d8c9e8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9716876be4ab6"/>
  </p:sldMasterIdLst>
  <p:sldIdLst>
    <p:sldId xmlns:r="http://schemas.openxmlformats.org/officeDocument/2006/relationships" id="256" r:id="R9371a46aafa143ea"/>
    <p:sldId xmlns:r="http://schemas.openxmlformats.org/officeDocument/2006/relationships" id="257" r:id="R5f062b1da9904189"/>
    <p:sldId xmlns:r="http://schemas.openxmlformats.org/officeDocument/2006/relationships" id="258" r:id="Rf863a33f3ab44385"/>
    <p:sldId xmlns:r="http://schemas.openxmlformats.org/officeDocument/2006/relationships" id="259" r:id="R860ded00c9b14872"/>
    <p:sldId xmlns:r="http://schemas.openxmlformats.org/officeDocument/2006/relationships" id="260" r:id="R561b90dd75e5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9716876be4ab6" /><Relationship Type="http://schemas.openxmlformats.org/officeDocument/2006/relationships/slide" Target="/ppt/slides/slide1.xml" Id="R9371a46aafa143ea" /><Relationship Type="http://schemas.openxmlformats.org/officeDocument/2006/relationships/slide" Target="/ppt/slides/slide2.xml" Id="R5f062b1da9904189" /><Relationship Type="http://schemas.openxmlformats.org/officeDocument/2006/relationships/slide" Target="/ppt/slides/slide3.xml" Id="Rf863a33f3ab44385" /><Relationship Type="http://schemas.openxmlformats.org/officeDocument/2006/relationships/slide" Target="/ppt/slides/slide4.xml" Id="R860ded00c9b14872" /><Relationship Type="http://schemas.openxmlformats.org/officeDocument/2006/relationships/slide" Target="/ppt/slides/slide5.xml" Id="R561b90dd75e5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207810bbc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267f7d974a68" /><Relationship Type="http://schemas.openxmlformats.org/officeDocument/2006/relationships/theme" Target="/ppt/slideMasters/theme/theme1.xml" Id="Raf89a88bdbfd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4267f7d974a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21fce879042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4705153346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453f1feb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2ce0b7e0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08749ba00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UNJARGGA GIELDA / NESSEBY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UNJARGGA GIELDA / NESSEBY KOMMUNE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postmottak@nesseby.kommune.no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www.nesseby.kommune.no/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839 953 062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