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f55e277dae46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b39c63fb1f482b"/>
  </p:sldMasterIdLst>
  <p:sldIdLst>
    <p:sldId xmlns:r="http://schemas.openxmlformats.org/officeDocument/2006/relationships" id="256" r:id="R3be0a8bd75f845e2"/>
    <p:sldId xmlns:r="http://schemas.openxmlformats.org/officeDocument/2006/relationships" id="257" r:id="R05105b1015354267"/>
    <p:sldId xmlns:r="http://schemas.openxmlformats.org/officeDocument/2006/relationships" id="258" r:id="R486751c080a3464c"/>
    <p:sldId xmlns:r="http://schemas.openxmlformats.org/officeDocument/2006/relationships" id="259" r:id="Rbcd1d8476f40413e"/>
    <p:sldId xmlns:r="http://schemas.openxmlformats.org/officeDocument/2006/relationships" id="260" r:id="R4f6f046031be44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b39c63fb1f482b" /><Relationship Type="http://schemas.openxmlformats.org/officeDocument/2006/relationships/slide" Target="/ppt/slides/slide1.xml" Id="R3be0a8bd75f845e2" /><Relationship Type="http://schemas.openxmlformats.org/officeDocument/2006/relationships/slide" Target="/ppt/slides/slide2.xml" Id="R05105b1015354267" /><Relationship Type="http://schemas.openxmlformats.org/officeDocument/2006/relationships/slide" Target="/ppt/slides/slide3.xml" Id="R486751c080a3464c" /><Relationship Type="http://schemas.openxmlformats.org/officeDocument/2006/relationships/slide" Target="/ppt/slides/slide4.xml" Id="Rbcd1d8476f40413e" /><Relationship Type="http://schemas.openxmlformats.org/officeDocument/2006/relationships/slide" Target="/ppt/slides/slide5.xml" Id="R4f6f046031be44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536584bcba46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68fe8bb93421d" /><Relationship Type="http://schemas.openxmlformats.org/officeDocument/2006/relationships/theme" Target="/ppt/slideMasters/theme/theme1.xml" Id="Rd47d65de2f6d43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968fe8bb9342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49708961542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4ac0fae5c40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58940010744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5adae62324f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23c9b10ed41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STEINKJER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STEINKJER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STEINKJER KOMMUNE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STEINKJER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STEINKJER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STEINKJER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Rådhuset, Kongens gate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7713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 16 90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postmottak@steinkjer.kommune.no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www.steinkjer.kommune.no/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840 029 212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STEINKJER KOMMUNE</a:t>
            </a:r>
          </a:p>
        </p:txBody>
      </p:sp>
    </p:spTree>
  </p:cSld>
  <p:clrMapOvr>
    <a:masterClrMapping xmlns:a="http://schemas.openxmlformats.org/drawingml/2006/main"/>
  </p:clrMapOvr>
</p:sld>
</file>