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a8fb23024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9eb4164414d78"/>
  </p:sldMasterIdLst>
  <p:sldIdLst>
    <p:sldId xmlns:r="http://schemas.openxmlformats.org/officeDocument/2006/relationships" id="256" r:id="Rf84bbdffed704aa4"/>
    <p:sldId xmlns:r="http://schemas.openxmlformats.org/officeDocument/2006/relationships" id="257" r:id="R7397f7bf6277470a"/>
    <p:sldId xmlns:r="http://schemas.openxmlformats.org/officeDocument/2006/relationships" id="258" r:id="R17ae92e8d6044e90"/>
    <p:sldId xmlns:r="http://schemas.openxmlformats.org/officeDocument/2006/relationships" id="259" r:id="R530e9662702b4dd5"/>
    <p:sldId xmlns:r="http://schemas.openxmlformats.org/officeDocument/2006/relationships" id="260" r:id="Rf97b4097633f46dc"/>
    <p:sldId xmlns:r="http://schemas.openxmlformats.org/officeDocument/2006/relationships" id="261" r:id="Rd09d44a9734f4fc9"/>
    <p:sldId xmlns:r="http://schemas.openxmlformats.org/officeDocument/2006/relationships" id="262" r:id="Rcc6459130062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9eb4164414d78" /><Relationship Type="http://schemas.openxmlformats.org/officeDocument/2006/relationships/slide" Target="/ppt/slides/slide1.xml" Id="Rf84bbdffed704aa4" /><Relationship Type="http://schemas.openxmlformats.org/officeDocument/2006/relationships/slide" Target="/ppt/slides/slide2.xml" Id="R7397f7bf6277470a" /><Relationship Type="http://schemas.openxmlformats.org/officeDocument/2006/relationships/slide" Target="/ppt/slides/slide3.xml" Id="R17ae92e8d6044e90" /><Relationship Type="http://schemas.openxmlformats.org/officeDocument/2006/relationships/slide" Target="/ppt/slides/slide4.xml" Id="R530e9662702b4dd5" /><Relationship Type="http://schemas.openxmlformats.org/officeDocument/2006/relationships/slide" Target="/ppt/slides/slide5.xml" Id="Rf97b4097633f46dc" /><Relationship Type="http://schemas.openxmlformats.org/officeDocument/2006/relationships/slide" Target="/ppt/slides/slide6.xml" Id="Rd09d44a9734f4fc9" /><Relationship Type="http://schemas.openxmlformats.org/officeDocument/2006/relationships/slide" Target="/ppt/slides/slide7.xml" Id="Rcc6459130062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3510ad314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7aaa9e464bd3" /><Relationship Type="http://schemas.openxmlformats.org/officeDocument/2006/relationships/theme" Target="/ppt/slideMasters/theme/theme1.xml" Id="Rceb689f63f39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47aaa9e46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0161b4b1e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38875c8b8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c99c2efa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6ee390a6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c68810eb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d23c36f0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49425bc9c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ARKITEKTER OG INGENIØRER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ARKITEKTER OG INGENIØRER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11 666 457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JERVE JON EIRIK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LANGLO GITTE MARION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ODDBJØRN PERRY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WORREN PAUL MAGNE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ARKITEKTER OG INGENIØRER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STØYLEN ARNE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Daaevegen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post@a-r-t.no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www.a-r-t.no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840 324 532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ARKITEKTER OG INGENIØRER AS</a:t>
            </a:r>
          </a:p>
        </p:txBody>
      </p:sp>
    </p:spTree>
  </p:cSld>
  <p:clrMapOvr>
    <a:masterClrMapping xmlns:a="http://schemas.openxmlformats.org/drawingml/2006/main"/>
  </p:clrMapOvr>
</p:sld>
</file>