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03fc7e60642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8a14d1de6408c"/>
  </p:sldMasterIdLst>
  <p:sldIdLst>
    <p:sldId xmlns:r="http://schemas.openxmlformats.org/officeDocument/2006/relationships" id="256" r:id="R3ff9ea68ff804ab7"/>
    <p:sldId xmlns:r="http://schemas.openxmlformats.org/officeDocument/2006/relationships" id="257" r:id="R2e7dd0a446834de7"/>
    <p:sldId xmlns:r="http://schemas.openxmlformats.org/officeDocument/2006/relationships" id="258" r:id="Rb411c00d3d044f15"/>
    <p:sldId xmlns:r="http://schemas.openxmlformats.org/officeDocument/2006/relationships" id="259" r:id="R62c29dd69bef45e5"/>
    <p:sldId xmlns:r="http://schemas.openxmlformats.org/officeDocument/2006/relationships" id="260" r:id="R8b8d4874885e45ca"/>
    <p:sldId xmlns:r="http://schemas.openxmlformats.org/officeDocument/2006/relationships" id="261" r:id="R6f22d287aef944b7"/>
    <p:sldId xmlns:r="http://schemas.openxmlformats.org/officeDocument/2006/relationships" id="262" r:id="R87323d7e83ff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8a14d1de6408c" /><Relationship Type="http://schemas.openxmlformats.org/officeDocument/2006/relationships/slide" Target="/ppt/slides/slide1.xml" Id="R3ff9ea68ff804ab7" /><Relationship Type="http://schemas.openxmlformats.org/officeDocument/2006/relationships/slide" Target="/ppt/slides/slide2.xml" Id="R2e7dd0a446834de7" /><Relationship Type="http://schemas.openxmlformats.org/officeDocument/2006/relationships/slide" Target="/ppt/slides/slide3.xml" Id="Rb411c00d3d044f15" /><Relationship Type="http://schemas.openxmlformats.org/officeDocument/2006/relationships/slide" Target="/ppt/slides/slide4.xml" Id="R62c29dd69bef45e5" /><Relationship Type="http://schemas.openxmlformats.org/officeDocument/2006/relationships/slide" Target="/ppt/slides/slide5.xml" Id="R8b8d4874885e45ca" /><Relationship Type="http://schemas.openxmlformats.org/officeDocument/2006/relationships/slide" Target="/ppt/slides/slide6.xml" Id="R6f22d287aef944b7" /><Relationship Type="http://schemas.openxmlformats.org/officeDocument/2006/relationships/slide" Target="/ppt/slides/slide7.xml" Id="R87323d7e83ff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3d8f85d84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2c846486f4efa" /><Relationship Type="http://schemas.openxmlformats.org/officeDocument/2006/relationships/theme" Target="/ppt/slideMasters/theme/theme1.xml" Id="R8dd4a5db9b0c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e2c846486f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21e12ee5242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194effcb0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f4f864680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f50071824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877d0077e48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8f4bc58b841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551a24ccd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AJOUR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AJOUR REGNSKAP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5 559 109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2 262 069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ROTEVATN BODIL MOLVIK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42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840 880 192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