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adbd121fe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8ce7633aa4ae1"/>
  </p:sldMasterIdLst>
  <p:sldIdLst>
    <p:sldId xmlns:r="http://schemas.openxmlformats.org/officeDocument/2006/relationships" id="256" r:id="R26e0ef53de604243"/>
    <p:sldId xmlns:r="http://schemas.openxmlformats.org/officeDocument/2006/relationships" id="257" r:id="R77af8f82948c491a"/>
    <p:sldId xmlns:r="http://schemas.openxmlformats.org/officeDocument/2006/relationships" id="258" r:id="Rc82de5a574c84e85"/>
    <p:sldId xmlns:r="http://schemas.openxmlformats.org/officeDocument/2006/relationships" id="259" r:id="R05d5d9b042dd4e2c"/>
    <p:sldId xmlns:r="http://schemas.openxmlformats.org/officeDocument/2006/relationships" id="260" r:id="R773232f6074940e8"/>
    <p:sldId xmlns:r="http://schemas.openxmlformats.org/officeDocument/2006/relationships" id="261" r:id="R0e0edeea13bc4359"/>
    <p:sldId xmlns:r="http://schemas.openxmlformats.org/officeDocument/2006/relationships" id="262" r:id="R74c12670a9f748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8ce7633aa4ae1" /><Relationship Type="http://schemas.openxmlformats.org/officeDocument/2006/relationships/slide" Target="/ppt/slides/slide1.xml" Id="R26e0ef53de604243" /><Relationship Type="http://schemas.openxmlformats.org/officeDocument/2006/relationships/slide" Target="/ppt/slides/slide2.xml" Id="R77af8f82948c491a" /><Relationship Type="http://schemas.openxmlformats.org/officeDocument/2006/relationships/slide" Target="/ppt/slides/slide3.xml" Id="Rc82de5a574c84e85" /><Relationship Type="http://schemas.openxmlformats.org/officeDocument/2006/relationships/slide" Target="/ppt/slides/slide4.xml" Id="R05d5d9b042dd4e2c" /><Relationship Type="http://schemas.openxmlformats.org/officeDocument/2006/relationships/slide" Target="/ppt/slides/slide5.xml" Id="R773232f6074940e8" /><Relationship Type="http://schemas.openxmlformats.org/officeDocument/2006/relationships/slide" Target="/ppt/slides/slide6.xml" Id="R0e0edeea13bc4359" /><Relationship Type="http://schemas.openxmlformats.org/officeDocument/2006/relationships/slide" Target="/ppt/slides/slide7.xml" Id="R74c12670a9f748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add42f80b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22de0ec094d02" /><Relationship Type="http://schemas.openxmlformats.org/officeDocument/2006/relationships/theme" Target="/ppt/slideMasters/theme/theme1.xml" Id="Re45b782ce9f940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22de0ec094d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bea4fdfc7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ebd3f1292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9ed9f3c7a4f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96a36580747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198ac80be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a7fa6743343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77ef324324b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VIOLINA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56 943 663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57 400 063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S.R.L.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842 533 252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